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  <p:sldMasterId id="2147483650" r:id="rId3"/>
  </p:sldMasterIdLst>
  <p:notesMasterIdLst>
    <p:notesMasterId r:id="rId5"/>
  </p:notesMasterIdLst>
  <p:sldIdLst>
    <p:sldId id="258" r:id="rId4"/>
  </p:sldIdLst>
  <p:sldSz cx="29260800" cy="16459200"/>
  <p:notesSz cx="6858000" cy="9144000"/>
  <p:defaultTextStyle>
    <a:defPPr>
      <a:defRPr lang="en-US"/>
    </a:defPPr>
    <a:lvl1pPr algn="l" defTabSz="2611755" rtl="0" eaLnBrk="0" fontAlgn="base" hangingPunct="0">
      <a:spcBef>
        <a:spcPct val="0"/>
      </a:spcBef>
      <a:spcAft>
        <a:spcPct val="0"/>
      </a:spcAft>
      <a:defRPr sz="51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1304925" indent="-847725" algn="l" defTabSz="2611755" rtl="0" eaLnBrk="0" fontAlgn="base" hangingPunct="0">
      <a:spcBef>
        <a:spcPct val="0"/>
      </a:spcBef>
      <a:spcAft>
        <a:spcPct val="0"/>
      </a:spcAft>
      <a:defRPr sz="51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2611755" indent="-1697355" algn="l" defTabSz="2611755" rtl="0" eaLnBrk="0" fontAlgn="base" hangingPunct="0">
      <a:spcBef>
        <a:spcPct val="0"/>
      </a:spcBef>
      <a:spcAft>
        <a:spcPct val="0"/>
      </a:spcAft>
      <a:defRPr sz="51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3916680" indent="-2545080" algn="l" defTabSz="2611755" rtl="0" eaLnBrk="0" fontAlgn="base" hangingPunct="0">
      <a:spcBef>
        <a:spcPct val="0"/>
      </a:spcBef>
      <a:spcAft>
        <a:spcPct val="0"/>
      </a:spcAft>
      <a:defRPr sz="51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5222875" indent="-3394075" algn="l" defTabSz="2611755" rtl="0" eaLnBrk="0" fontAlgn="base" hangingPunct="0">
      <a:spcBef>
        <a:spcPct val="0"/>
      </a:spcBef>
      <a:spcAft>
        <a:spcPct val="0"/>
      </a:spcAft>
      <a:defRPr sz="51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51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51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51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51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orient="horz" pos="97" userDrawn="1">
          <p15:clr>
            <a:srgbClr val="A4A3A4"/>
          </p15:clr>
        </p15:guide>
        <p15:guide id="3" pos="18403" userDrawn="1">
          <p15:clr>
            <a:srgbClr val="A4A3A4"/>
          </p15:clr>
        </p15:guide>
        <p15:guide id="4" pos="199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" lastIdx="0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E79"/>
    <a:srgbClr val="F3F5FA"/>
    <a:srgbClr val="CDD2DE"/>
    <a:srgbClr val="E3E9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491" autoAdjust="0"/>
    <p:restoredTop sz="94706" autoAdjust="0"/>
  </p:normalViewPr>
  <p:slideViewPr>
    <p:cSldViewPr snapToGrid="0" snapToObjects="1" showGuides="1">
      <p:cViewPr varScale="1">
        <p:scale>
          <a:sx n="17" d="100"/>
          <a:sy n="17" d="100"/>
        </p:scale>
        <p:origin x="592" y="48"/>
      </p:cViewPr>
      <p:guideLst>
        <p:guide orient="horz" pos="10368"/>
        <p:guide orient="horz" pos="97"/>
        <p:guide pos="18403"/>
        <p:guide pos="19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commentAuthors" Target="commentAuthors.xml"/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261175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defTabSz="261175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A723E40C-B9E8-4050-9DAC-422BF7CCCE0D}" type="datetimeFigureOut">
              <a:rPr lang="en-US"/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  <a:endParaRPr lang="en-US" noProof="0"/>
          </a:p>
          <a:p>
            <a:pPr lvl="1"/>
            <a:r>
              <a:rPr lang="en-US" noProof="0"/>
              <a:t>Second level</a:t>
            </a:r>
            <a:endParaRPr lang="en-US" noProof="0"/>
          </a:p>
          <a:p>
            <a:pPr lvl="2"/>
            <a:r>
              <a:rPr lang="en-US" noProof="0"/>
              <a:t>Third level</a:t>
            </a:r>
            <a:endParaRPr lang="en-US" noProof="0"/>
          </a:p>
          <a:p>
            <a:pPr lvl="3"/>
            <a:r>
              <a:rPr lang="en-US" noProof="0"/>
              <a:t>Fourth level</a:t>
            </a:r>
            <a:endParaRPr lang="en-US" noProof="0"/>
          </a:p>
          <a:p>
            <a:pPr lvl="4"/>
            <a:r>
              <a:rPr lang="en-US" noProof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261175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defTabSz="2611755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FC441EAC-3EC7-4931-807A-75692EBFB21F}" type="slidenum">
              <a:rPr lang="en-US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2611755" rtl="0" eaLnBrk="0" fontAlgn="base" hangingPunct="0">
      <a:spcBef>
        <a:spcPct val="30000"/>
      </a:spcBef>
      <a:spcAft>
        <a:spcPct val="0"/>
      </a:spcAft>
      <a:defRPr sz="3400" kern="1200">
        <a:solidFill>
          <a:schemeClr val="tx1"/>
        </a:solidFill>
        <a:latin typeface="+mn-lt"/>
        <a:ea typeface="+mn-ea"/>
        <a:cs typeface="+mn-cs"/>
      </a:defRPr>
    </a:lvl1pPr>
    <a:lvl2pPr marL="1304925" algn="l" defTabSz="2611755" rtl="0" eaLnBrk="0" fontAlgn="base" hangingPunct="0">
      <a:spcBef>
        <a:spcPct val="30000"/>
      </a:spcBef>
      <a:spcAft>
        <a:spcPct val="0"/>
      </a:spcAft>
      <a:defRPr sz="3400" kern="1200">
        <a:solidFill>
          <a:schemeClr val="tx1"/>
        </a:solidFill>
        <a:latin typeface="+mn-lt"/>
        <a:ea typeface="+mn-ea"/>
        <a:cs typeface="+mn-cs"/>
      </a:defRPr>
    </a:lvl2pPr>
    <a:lvl3pPr marL="2611755" algn="l" defTabSz="2611755" rtl="0" eaLnBrk="0" fontAlgn="base" hangingPunct="0">
      <a:spcBef>
        <a:spcPct val="30000"/>
      </a:spcBef>
      <a:spcAft>
        <a:spcPct val="0"/>
      </a:spcAft>
      <a:defRPr sz="3400" kern="1200">
        <a:solidFill>
          <a:schemeClr val="tx1"/>
        </a:solidFill>
        <a:latin typeface="+mn-lt"/>
        <a:ea typeface="+mn-ea"/>
        <a:cs typeface="+mn-cs"/>
      </a:defRPr>
    </a:lvl3pPr>
    <a:lvl4pPr marL="3916680" algn="l" defTabSz="2611755" rtl="0" eaLnBrk="0" fontAlgn="base" hangingPunct="0">
      <a:spcBef>
        <a:spcPct val="30000"/>
      </a:spcBef>
      <a:spcAft>
        <a:spcPct val="0"/>
      </a:spcAft>
      <a:defRPr sz="3400" kern="1200">
        <a:solidFill>
          <a:schemeClr val="tx1"/>
        </a:solidFill>
        <a:latin typeface="+mn-lt"/>
        <a:ea typeface="+mn-ea"/>
        <a:cs typeface="+mn-cs"/>
      </a:defRPr>
    </a:lvl4pPr>
    <a:lvl5pPr marL="5222875" algn="l" defTabSz="2611755" rtl="0" eaLnBrk="0" fontAlgn="base" hangingPunct="0">
      <a:spcBef>
        <a:spcPct val="30000"/>
      </a:spcBef>
      <a:spcAft>
        <a:spcPct val="0"/>
      </a:spcAft>
      <a:defRPr sz="3400" kern="1200">
        <a:solidFill>
          <a:schemeClr val="tx1"/>
        </a:solidFill>
        <a:latin typeface="+mn-lt"/>
        <a:ea typeface="+mn-ea"/>
        <a:cs typeface="+mn-cs"/>
      </a:defRPr>
    </a:lvl5pPr>
    <a:lvl6pPr marL="6529070" algn="l" defTabSz="2611755" rtl="0" eaLnBrk="1" latinLnBrk="0" hangingPunct="1">
      <a:defRPr sz="3485" kern="1200">
        <a:solidFill>
          <a:schemeClr val="tx1"/>
        </a:solidFill>
        <a:latin typeface="+mn-lt"/>
        <a:ea typeface="+mn-ea"/>
        <a:cs typeface="+mn-cs"/>
      </a:defRPr>
    </a:lvl6pPr>
    <a:lvl7pPr marL="7834630" algn="l" defTabSz="2611755" rtl="0" eaLnBrk="1" latinLnBrk="0" hangingPunct="1">
      <a:defRPr sz="3485" kern="1200">
        <a:solidFill>
          <a:schemeClr val="tx1"/>
        </a:solidFill>
        <a:latin typeface="+mn-lt"/>
        <a:ea typeface="+mn-ea"/>
        <a:cs typeface="+mn-cs"/>
      </a:defRPr>
    </a:lvl7pPr>
    <a:lvl8pPr marL="9140825" algn="l" defTabSz="2611755" rtl="0" eaLnBrk="1" latinLnBrk="0" hangingPunct="1">
      <a:defRPr sz="3485" kern="1200">
        <a:solidFill>
          <a:schemeClr val="tx1"/>
        </a:solidFill>
        <a:latin typeface="+mn-lt"/>
        <a:ea typeface="+mn-ea"/>
        <a:cs typeface="+mn-cs"/>
      </a:defRPr>
    </a:lvl8pPr>
    <a:lvl9pPr marL="10446385" algn="l" defTabSz="2611755" rtl="0" eaLnBrk="1" latinLnBrk="0" hangingPunct="1">
      <a:defRPr sz="3485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4" Type="http://schemas.openxmlformats.org/officeDocument/2006/relationships/image" Target="../media/image3.png"/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2x90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Logo&#10;&#10;Description automatically generated with medium confidence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00" y="368300"/>
            <a:ext cx="1587500" cy="158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4" descr="A picture containing text, vector graphics&#10;&#10;Description automatically generated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9913" y="222250"/>
            <a:ext cx="1884362" cy="188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11"/>
          <p:cNvSpPr txBox="1">
            <a:spLocks noChangeArrowheads="1"/>
          </p:cNvSpPr>
          <p:nvPr userDrawn="1"/>
        </p:nvSpPr>
        <p:spPr bwMode="auto">
          <a:xfrm>
            <a:off x="25646063" y="387350"/>
            <a:ext cx="3549650" cy="7080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5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5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5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5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5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2611755" fontAlgn="base">
              <a:spcBef>
                <a:spcPct val="0"/>
              </a:spcBef>
              <a:spcAft>
                <a:spcPct val="0"/>
              </a:spcAft>
              <a:defRPr sz="5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2611755" fontAlgn="base">
              <a:spcBef>
                <a:spcPct val="0"/>
              </a:spcBef>
              <a:spcAft>
                <a:spcPct val="0"/>
              </a:spcAft>
              <a:defRPr sz="5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2611755" fontAlgn="base">
              <a:spcBef>
                <a:spcPct val="0"/>
              </a:spcBef>
              <a:spcAft>
                <a:spcPct val="0"/>
              </a:spcAft>
              <a:defRPr sz="5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2611755" fontAlgn="base">
              <a:spcBef>
                <a:spcPct val="0"/>
              </a:spcBef>
              <a:spcAft>
                <a:spcPct val="0"/>
              </a:spcAft>
              <a:defRPr sz="5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altLang="en-US" sz="4000">
                <a:solidFill>
                  <a:schemeClr val="bg1"/>
                </a:solidFill>
                <a:latin typeface="Bebas Neue" panose="020B0606020202050201" pitchFamily="34" charset="0"/>
              </a:rPr>
              <a:t> </a:t>
            </a:r>
            <a:r>
              <a:rPr lang="en-US" altLang="en-US" sz="4000">
                <a:solidFill>
                  <a:schemeClr val="bg1"/>
                </a:solidFill>
                <a:latin typeface="Open Sans Extrabold" panose="020B0906030804020204" pitchFamily="34" charset="0"/>
                <a:cs typeface="Open Sans Extrabold" panose="020B0906030804020204" pitchFamily="34" charset="0"/>
              </a:rPr>
              <a:t>PeMSARC’22</a:t>
            </a:r>
            <a:endParaRPr lang="en-US" altLang="en-US" sz="4000">
              <a:solidFill>
                <a:schemeClr val="bg1"/>
              </a:solidFill>
              <a:latin typeface="Bebas Neue" panose="020B0606020202050201" pitchFamily="34" charset="0"/>
            </a:endParaRPr>
          </a:p>
        </p:txBody>
      </p:sp>
      <p:sp>
        <p:nvSpPr>
          <p:cNvPr id="6" name="TextBox 12"/>
          <p:cNvSpPr txBox="1">
            <a:spLocks noChangeArrowheads="1"/>
          </p:cNvSpPr>
          <p:nvPr userDrawn="1"/>
        </p:nvSpPr>
        <p:spPr bwMode="auto">
          <a:xfrm>
            <a:off x="25646063" y="925513"/>
            <a:ext cx="3549650" cy="708025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sz="51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51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51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51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51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2611755" fontAlgn="base">
              <a:spcBef>
                <a:spcPct val="0"/>
              </a:spcBef>
              <a:spcAft>
                <a:spcPct val="0"/>
              </a:spcAft>
              <a:defRPr sz="51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2611755" fontAlgn="base">
              <a:spcBef>
                <a:spcPct val="0"/>
              </a:spcBef>
              <a:spcAft>
                <a:spcPct val="0"/>
              </a:spcAft>
              <a:defRPr sz="51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2611755" fontAlgn="base">
              <a:spcBef>
                <a:spcPct val="0"/>
              </a:spcBef>
              <a:spcAft>
                <a:spcPct val="0"/>
              </a:spcAft>
              <a:defRPr sz="51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2611755" fontAlgn="base">
              <a:spcBef>
                <a:spcPct val="0"/>
              </a:spcBef>
              <a:spcAft>
                <a:spcPct val="0"/>
              </a:spcAft>
              <a:defRPr sz="51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2000">
                <a:solidFill>
                  <a:srgbClr val="DEEBF7"/>
                </a:solidFill>
                <a:latin typeface="Open Sans Condensed"/>
                <a:ea typeface="Open Sans Condensed"/>
                <a:cs typeface="Open Sans Condensed"/>
              </a:rPr>
              <a:t>PERADENIYA MEDICAL SCHOOL ANNUAL RESEARCH CONFERENCE</a:t>
            </a:r>
            <a:endParaRPr lang="en-US" altLang="en-US" sz="2000">
              <a:solidFill>
                <a:srgbClr val="DEEBF7"/>
              </a:solidFill>
              <a:latin typeface="Open Sans Condensed"/>
              <a:ea typeface="Open Sans Condensed"/>
              <a:cs typeface="Open Sans Condensed"/>
            </a:endParaRPr>
          </a:p>
        </p:txBody>
      </p:sp>
      <p:pic>
        <p:nvPicPr>
          <p:cNvPr id="7" name="Picture 13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49588" y="442913"/>
            <a:ext cx="596900" cy="5127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16443" y="3411053"/>
            <a:ext cx="6725730" cy="452856"/>
          </a:xfrm>
          <a:prstGeom prst="rect">
            <a:avLst/>
          </a:prstGeom>
        </p:spPr>
        <p:txBody>
          <a:bodyPr wrap="square" lIns="83814" tIns="83814" rIns="83814" bIns="83814" anchor="t" anchorCtr="0">
            <a:spAutoFit/>
          </a:bodyPr>
          <a:lstStyle>
            <a:lvl1pPr marL="0" indent="0">
              <a:buNone/>
              <a:defRPr sz="180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defRPr>
            </a:lvl1pPr>
            <a:lvl2pPr marL="829945" indent="-319405">
              <a:defRPr sz="1350">
                <a:latin typeface="Trebuchet MS" panose="020B0603020202020204" pitchFamily="34" charset="0"/>
              </a:defRPr>
            </a:lvl2pPr>
            <a:lvl3pPr marL="1149350" indent="-319405">
              <a:defRPr sz="1350">
                <a:latin typeface="Trebuchet MS" panose="020B0603020202020204" pitchFamily="34" charset="0"/>
              </a:defRPr>
            </a:lvl3pPr>
            <a:lvl4pPr marL="1500505" indent="-351155">
              <a:defRPr sz="1350">
                <a:latin typeface="Trebuchet MS" panose="020B0603020202020204" pitchFamily="34" charset="0"/>
              </a:defRPr>
            </a:lvl4pPr>
            <a:lvl5pPr marL="1756410" indent="-255270">
              <a:defRPr sz="1350"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7" name="Text Placeholder 76"/>
          <p:cNvSpPr>
            <a:spLocks noGrp="1"/>
          </p:cNvSpPr>
          <p:nvPr>
            <p:ph type="body" sz="quarter" idx="161"/>
          </p:nvPr>
        </p:nvSpPr>
        <p:spPr>
          <a:xfrm>
            <a:off x="3724206" y="858032"/>
            <a:ext cx="21823080" cy="415498"/>
          </a:xfrm>
          <a:prstGeom prst="rect">
            <a:avLst/>
          </a:prstGeom>
        </p:spPr>
        <p:txBody>
          <a:bodyPr anchor="t" anchorCtr="0">
            <a:spAutoFit/>
          </a:bodyPr>
          <a:lstStyle>
            <a:lvl1pPr marL="0" indent="0" algn="ctr">
              <a:buFontTx/>
              <a:buNone/>
              <a:defRPr sz="210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>
              <a:buFontTx/>
              <a:buNone/>
              <a:defRPr sz="5120"/>
            </a:lvl2pPr>
            <a:lvl3pPr>
              <a:buFontTx/>
              <a:buNone/>
              <a:defRPr sz="5120"/>
            </a:lvl3pPr>
            <a:lvl4pPr>
              <a:buFontTx/>
              <a:buNone/>
              <a:defRPr sz="5120"/>
            </a:lvl4pPr>
            <a:lvl5pPr>
              <a:buFontTx/>
              <a:buNone/>
              <a:defRPr sz="5120"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8" name="Text Placeholder 76"/>
          <p:cNvSpPr>
            <a:spLocks noGrp="1"/>
          </p:cNvSpPr>
          <p:nvPr>
            <p:ph type="body" sz="quarter" idx="195"/>
          </p:nvPr>
        </p:nvSpPr>
        <p:spPr>
          <a:xfrm>
            <a:off x="3724206" y="1403376"/>
            <a:ext cx="21823080" cy="338554"/>
          </a:xfrm>
          <a:prstGeom prst="rect">
            <a:avLst/>
          </a:prstGeom>
        </p:spPr>
        <p:txBody>
          <a:bodyPr anchor="t" anchorCtr="0">
            <a:spAutoFit/>
          </a:bodyPr>
          <a:lstStyle>
            <a:lvl1pPr marL="0" indent="0" algn="ctr">
              <a:buFontTx/>
              <a:buNone/>
              <a:defRPr sz="160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>
              <a:buFontTx/>
              <a:buNone/>
              <a:defRPr sz="5120"/>
            </a:lvl2pPr>
            <a:lvl3pPr>
              <a:buFontTx/>
              <a:buNone/>
              <a:defRPr sz="5120"/>
            </a:lvl3pPr>
            <a:lvl4pPr>
              <a:buFontTx/>
              <a:buNone/>
              <a:defRPr sz="5120"/>
            </a:lvl4pPr>
            <a:lvl5pPr>
              <a:buFontTx/>
              <a:buNone/>
              <a:defRPr sz="5120"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59" name="Text Placeholder 76"/>
          <p:cNvSpPr>
            <a:spLocks noGrp="1"/>
          </p:cNvSpPr>
          <p:nvPr>
            <p:ph type="body" sz="quarter" idx="196"/>
          </p:nvPr>
        </p:nvSpPr>
        <p:spPr>
          <a:xfrm>
            <a:off x="3718860" y="154402"/>
            <a:ext cx="21823080" cy="646331"/>
          </a:xfrm>
          <a:prstGeom prst="rect">
            <a:avLst/>
          </a:prstGeom>
        </p:spPr>
        <p:txBody>
          <a:bodyPr anchor="t" anchorCtr="0">
            <a:spAutoFit/>
          </a:bodyPr>
          <a:lstStyle>
            <a:lvl1pPr marL="0" indent="0" algn="ctr">
              <a:buFontTx/>
              <a:buNone/>
              <a:defRPr sz="3600" b="1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  <a:lvl2pPr>
              <a:buFontTx/>
              <a:buNone/>
              <a:defRPr sz="5120"/>
            </a:lvl2pPr>
            <a:lvl3pPr>
              <a:buFontTx/>
              <a:buNone/>
              <a:defRPr sz="5120"/>
            </a:lvl3pPr>
            <a:lvl4pPr>
              <a:buFontTx/>
              <a:buNone/>
              <a:defRPr sz="5120"/>
            </a:lvl4pPr>
            <a:lvl5pPr>
              <a:buFontTx/>
              <a:buNone/>
              <a:defRPr sz="5120"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1" name="Text Placeholder 5"/>
          <p:cNvSpPr>
            <a:spLocks noGrp="1"/>
          </p:cNvSpPr>
          <p:nvPr>
            <p:ph type="body" sz="quarter" idx="197"/>
          </p:nvPr>
        </p:nvSpPr>
        <p:spPr>
          <a:xfrm>
            <a:off x="316443" y="2838926"/>
            <a:ext cx="6725730" cy="452856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71838" tIns="71838" rIns="71838" bIns="71838" anchor="t" anchorCtr="0">
            <a:spAutoFit/>
          </a:bodyPr>
          <a:lstStyle>
            <a:lvl1pPr marL="0" indent="0" algn="ctr">
              <a:buNone/>
              <a:defRPr sz="2000" b="1" u="none" baseline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2" name="Text Placeholder 5"/>
          <p:cNvSpPr>
            <a:spLocks noGrp="1"/>
          </p:cNvSpPr>
          <p:nvPr>
            <p:ph type="body" sz="quarter" idx="198"/>
          </p:nvPr>
        </p:nvSpPr>
        <p:spPr>
          <a:xfrm>
            <a:off x="7603987" y="2838926"/>
            <a:ext cx="6725730" cy="452856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71838" tIns="71838" rIns="71838" bIns="71838" anchor="t" anchorCtr="0">
            <a:spAutoFit/>
          </a:bodyPr>
          <a:lstStyle>
            <a:lvl1pPr marL="0" indent="0" algn="ctr">
              <a:buNone/>
              <a:defRPr sz="2000" b="1" u="none" baseline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3" name="Text Placeholder 5"/>
          <p:cNvSpPr>
            <a:spLocks noGrp="1"/>
          </p:cNvSpPr>
          <p:nvPr>
            <p:ph type="body" sz="quarter" idx="199"/>
          </p:nvPr>
        </p:nvSpPr>
        <p:spPr>
          <a:xfrm>
            <a:off x="14891531" y="2838926"/>
            <a:ext cx="6725730" cy="452856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71838" tIns="71838" rIns="71838" bIns="71838" anchor="t" anchorCtr="0">
            <a:spAutoFit/>
          </a:bodyPr>
          <a:lstStyle>
            <a:lvl1pPr marL="0" indent="0" algn="ctr">
              <a:buNone/>
              <a:defRPr sz="2000" b="1" u="none" baseline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4" name="Text Placeholder 5"/>
          <p:cNvSpPr>
            <a:spLocks noGrp="1"/>
          </p:cNvSpPr>
          <p:nvPr>
            <p:ph type="body" sz="quarter" idx="200"/>
          </p:nvPr>
        </p:nvSpPr>
        <p:spPr>
          <a:xfrm>
            <a:off x="22179075" y="2838926"/>
            <a:ext cx="6725730" cy="452856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71838" tIns="71838" rIns="71838" bIns="71838" anchor="t" anchorCtr="0">
            <a:spAutoFit/>
          </a:bodyPr>
          <a:lstStyle>
            <a:lvl1pPr marL="0" indent="0" algn="ctr">
              <a:buNone/>
              <a:defRPr sz="2000" b="1" u="none" baseline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6" name="Text Placeholder 5"/>
          <p:cNvSpPr>
            <a:spLocks noGrp="1"/>
          </p:cNvSpPr>
          <p:nvPr>
            <p:ph type="body" sz="quarter" idx="201"/>
          </p:nvPr>
        </p:nvSpPr>
        <p:spPr>
          <a:xfrm>
            <a:off x="316443" y="8688204"/>
            <a:ext cx="6725730" cy="452856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71838" tIns="71838" rIns="71838" bIns="71838" anchor="t" anchorCtr="0">
            <a:spAutoFit/>
          </a:bodyPr>
          <a:lstStyle>
            <a:lvl1pPr marL="0" indent="0" algn="ctr">
              <a:buNone/>
              <a:defRPr sz="2000" b="1" u="none" baseline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7" name="Text Placeholder 5"/>
          <p:cNvSpPr>
            <a:spLocks noGrp="1"/>
          </p:cNvSpPr>
          <p:nvPr>
            <p:ph type="body" sz="quarter" idx="202"/>
          </p:nvPr>
        </p:nvSpPr>
        <p:spPr>
          <a:xfrm>
            <a:off x="22179075" y="9655889"/>
            <a:ext cx="6725730" cy="452856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71838" tIns="71838" rIns="71838" bIns="71838" anchor="t" anchorCtr="0">
            <a:spAutoFit/>
          </a:bodyPr>
          <a:lstStyle>
            <a:lvl1pPr marL="0" indent="0" algn="ctr">
              <a:buNone/>
              <a:defRPr sz="2000" b="1" u="none" baseline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8" name="Text Placeholder 5"/>
          <p:cNvSpPr>
            <a:spLocks noGrp="1"/>
          </p:cNvSpPr>
          <p:nvPr>
            <p:ph type="body" sz="quarter" idx="203"/>
          </p:nvPr>
        </p:nvSpPr>
        <p:spPr>
          <a:xfrm>
            <a:off x="22179075" y="13918064"/>
            <a:ext cx="6725730" cy="452856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lIns="71838" tIns="71838" rIns="71838" bIns="71838" anchor="t" anchorCtr="0">
            <a:spAutoFit/>
          </a:bodyPr>
          <a:lstStyle>
            <a:lvl1pPr marL="0" indent="0" algn="ctr">
              <a:buNone/>
              <a:defRPr sz="2000" b="1" u="none" baseline="0">
                <a:solidFill>
                  <a:schemeClr val="bg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9" name="Text Placeholder 3"/>
          <p:cNvSpPr>
            <a:spLocks noGrp="1"/>
          </p:cNvSpPr>
          <p:nvPr>
            <p:ph type="body" sz="quarter" idx="204"/>
          </p:nvPr>
        </p:nvSpPr>
        <p:spPr>
          <a:xfrm>
            <a:off x="14891531" y="3411053"/>
            <a:ext cx="6725730" cy="452856"/>
          </a:xfrm>
          <a:prstGeom prst="rect">
            <a:avLst/>
          </a:prstGeom>
        </p:spPr>
        <p:txBody>
          <a:bodyPr wrap="square" lIns="83814" tIns="83814" rIns="83814" bIns="83814" anchor="t" anchorCtr="0">
            <a:spAutoFit/>
          </a:bodyPr>
          <a:lstStyle>
            <a:lvl1pPr marL="0" indent="0">
              <a:buNone/>
              <a:defRPr sz="180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defRPr>
            </a:lvl1pPr>
            <a:lvl2pPr marL="829945" indent="-319405">
              <a:defRPr sz="1350">
                <a:latin typeface="Trebuchet MS" panose="020B0603020202020204" pitchFamily="34" charset="0"/>
              </a:defRPr>
            </a:lvl2pPr>
            <a:lvl3pPr marL="1149350" indent="-319405">
              <a:defRPr sz="1350">
                <a:latin typeface="Trebuchet MS" panose="020B0603020202020204" pitchFamily="34" charset="0"/>
              </a:defRPr>
            </a:lvl3pPr>
            <a:lvl4pPr marL="1500505" indent="-351155">
              <a:defRPr sz="1350">
                <a:latin typeface="Trebuchet MS" panose="020B0603020202020204" pitchFamily="34" charset="0"/>
              </a:defRPr>
            </a:lvl4pPr>
            <a:lvl5pPr marL="1756410" indent="-255270">
              <a:defRPr sz="1350"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0" name="Text Placeholder 3"/>
          <p:cNvSpPr>
            <a:spLocks noGrp="1"/>
          </p:cNvSpPr>
          <p:nvPr>
            <p:ph type="body" sz="quarter" idx="205"/>
          </p:nvPr>
        </p:nvSpPr>
        <p:spPr>
          <a:xfrm>
            <a:off x="7756387" y="3411053"/>
            <a:ext cx="6725730" cy="452856"/>
          </a:xfrm>
          <a:prstGeom prst="rect">
            <a:avLst/>
          </a:prstGeom>
        </p:spPr>
        <p:txBody>
          <a:bodyPr wrap="square" lIns="83814" tIns="83814" rIns="83814" bIns="83814" anchor="t" anchorCtr="0">
            <a:spAutoFit/>
          </a:bodyPr>
          <a:lstStyle>
            <a:lvl1pPr marL="0" indent="0">
              <a:buNone/>
              <a:defRPr sz="180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defRPr>
            </a:lvl1pPr>
            <a:lvl2pPr marL="829945" indent="-319405">
              <a:defRPr sz="1350">
                <a:latin typeface="Trebuchet MS" panose="020B0603020202020204" pitchFamily="34" charset="0"/>
              </a:defRPr>
            </a:lvl2pPr>
            <a:lvl3pPr marL="1149350" indent="-319405">
              <a:defRPr sz="1350">
                <a:latin typeface="Trebuchet MS" panose="020B0603020202020204" pitchFamily="34" charset="0"/>
              </a:defRPr>
            </a:lvl3pPr>
            <a:lvl4pPr marL="1500505" indent="-351155">
              <a:defRPr sz="1350">
                <a:latin typeface="Trebuchet MS" panose="020B0603020202020204" pitchFamily="34" charset="0"/>
              </a:defRPr>
            </a:lvl4pPr>
            <a:lvl5pPr marL="1756410" indent="-255270">
              <a:defRPr sz="1350"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1" name="Text Placeholder 3"/>
          <p:cNvSpPr>
            <a:spLocks noGrp="1"/>
          </p:cNvSpPr>
          <p:nvPr>
            <p:ph type="body" sz="quarter" idx="206"/>
          </p:nvPr>
        </p:nvSpPr>
        <p:spPr>
          <a:xfrm>
            <a:off x="22179075" y="3411053"/>
            <a:ext cx="6725730" cy="452856"/>
          </a:xfrm>
          <a:prstGeom prst="rect">
            <a:avLst/>
          </a:prstGeom>
        </p:spPr>
        <p:txBody>
          <a:bodyPr wrap="square" lIns="83814" tIns="83814" rIns="83814" bIns="83814" anchor="t" anchorCtr="0">
            <a:spAutoFit/>
          </a:bodyPr>
          <a:lstStyle>
            <a:lvl1pPr marL="0" indent="0">
              <a:buNone/>
              <a:defRPr sz="180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defRPr>
            </a:lvl1pPr>
            <a:lvl2pPr marL="829945" indent="-319405">
              <a:defRPr sz="1350">
                <a:latin typeface="Trebuchet MS" panose="020B0603020202020204" pitchFamily="34" charset="0"/>
              </a:defRPr>
            </a:lvl2pPr>
            <a:lvl3pPr marL="1149350" indent="-319405">
              <a:defRPr sz="1350">
                <a:latin typeface="Trebuchet MS" panose="020B0603020202020204" pitchFamily="34" charset="0"/>
              </a:defRPr>
            </a:lvl3pPr>
            <a:lvl4pPr marL="1500505" indent="-351155">
              <a:defRPr sz="1350">
                <a:latin typeface="Trebuchet MS" panose="020B0603020202020204" pitchFamily="34" charset="0"/>
              </a:defRPr>
            </a:lvl4pPr>
            <a:lvl5pPr marL="1756410" indent="-255270">
              <a:defRPr sz="1350"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2" name="Text Placeholder 3"/>
          <p:cNvSpPr>
            <a:spLocks noGrp="1"/>
          </p:cNvSpPr>
          <p:nvPr>
            <p:ph type="body" sz="quarter" idx="207"/>
          </p:nvPr>
        </p:nvSpPr>
        <p:spPr>
          <a:xfrm>
            <a:off x="22179075" y="10209753"/>
            <a:ext cx="6725730" cy="452856"/>
          </a:xfrm>
          <a:prstGeom prst="rect">
            <a:avLst/>
          </a:prstGeom>
        </p:spPr>
        <p:txBody>
          <a:bodyPr wrap="square" lIns="83814" tIns="83814" rIns="83814" bIns="83814" anchor="t" anchorCtr="0">
            <a:spAutoFit/>
          </a:bodyPr>
          <a:lstStyle>
            <a:lvl1pPr marL="0" indent="0">
              <a:buNone/>
              <a:defRPr sz="180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defRPr>
            </a:lvl1pPr>
            <a:lvl2pPr marL="829945" indent="-319405">
              <a:defRPr sz="1350">
                <a:latin typeface="Trebuchet MS" panose="020B0603020202020204" pitchFamily="34" charset="0"/>
              </a:defRPr>
            </a:lvl2pPr>
            <a:lvl3pPr marL="1149350" indent="-319405">
              <a:defRPr sz="1350">
                <a:latin typeface="Trebuchet MS" panose="020B0603020202020204" pitchFamily="34" charset="0"/>
              </a:defRPr>
            </a:lvl3pPr>
            <a:lvl4pPr marL="1500505" indent="-351155">
              <a:defRPr sz="1350">
                <a:latin typeface="Trebuchet MS" panose="020B0603020202020204" pitchFamily="34" charset="0"/>
              </a:defRPr>
            </a:lvl4pPr>
            <a:lvl5pPr marL="1756410" indent="-255270">
              <a:defRPr sz="1350"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3" name="Text Placeholder 3"/>
          <p:cNvSpPr>
            <a:spLocks noGrp="1"/>
          </p:cNvSpPr>
          <p:nvPr>
            <p:ph type="body" sz="quarter" idx="208"/>
          </p:nvPr>
        </p:nvSpPr>
        <p:spPr>
          <a:xfrm>
            <a:off x="316443" y="9263207"/>
            <a:ext cx="6725730" cy="452856"/>
          </a:xfrm>
          <a:prstGeom prst="rect">
            <a:avLst/>
          </a:prstGeom>
        </p:spPr>
        <p:txBody>
          <a:bodyPr wrap="square" lIns="83814" tIns="83814" rIns="83814" bIns="83814" anchor="t" anchorCtr="0">
            <a:spAutoFit/>
          </a:bodyPr>
          <a:lstStyle>
            <a:lvl1pPr marL="0" indent="0">
              <a:buNone/>
              <a:defRPr sz="180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defRPr>
            </a:lvl1pPr>
            <a:lvl2pPr marL="829945" indent="-319405">
              <a:defRPr sz="1350">
                <a:latin typeface="Trebuchet MS" panose="020B0603020202020204" pitchFamily="34" charset="0"/>
              </a:defRPr>
            </a:lvl2pPr>
            <a:lvl3pPr marL="1149350" indent="-319405">
              <a:defRPr sz="1350">
                <a:latin typeface="Trebuchet MS" panose="020B0603020202020204" pitchFamily="34" charset="0"/>
              </a:defRPr>
            </a:lvl3pPr>
            <a:lvl4pPr marL="1500505" indent="-351155">
              <a:defRPr sz="1350">
                <a:latin typeface="Trebuchet MS" panose="020B0603020202020204" pitchFamily="34" charset="0"/>
              </a:defRPr>
            </a:lvl4pPr>
            <a:lvl5pPr marL="1756410" indent="-255270">
              <a:defRPr sz="1350"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4" name="Text Placeholder 3"/>
          <p:cNvSpPr>
            <a:spLocks noGrp="1"/>
          </p:cNvSpPr>
          <p:nvPr>
            <p:ph type="body" sz="quarter" idx="209"/>
          </p:nvPr>
        </p:nvSpPr>
        <p:spPr>
          <a:xfrm>
            <a:off x="22179075" y="14471928"/>
            <a:ext cx="6725730" cy="452856"/>
          </a:xfrm>
          <a:prstGeom prst="rect">
            <a:avLst/>
          </a:prstGeom>
        </p:spPr>
        <p:txBody>
          <a:bodyPr wrap="square" lIns="83814" tIns="83814" rIns="83814" bIns="83814" anchor="t" anchorCtr="0">
            <a:spAutoFit/>
          </a:bodyPr>
          <a:lstStyle>
            <a:lvl1pPr marL="0" indent="0">
              <a:buNone/>
              <a:defRPr sz="1800">
                <a:solidFill>
                  <a:schemeClr val="accent5">
                    <a:lumMod val="50000"/>
                  </a:schemeClr>
                </a:solidFill>
                <a:latin typeface="Century Gothic" panose="020B0502020202020204" pitchFamily="34" charset="0"/>
                <a:cs typeface="Times New Roman" panose="02020603050405020304" pitchFamily="18" charset="0"/>
              </a:defRPr>
            </a:lvl1pPr>
            <a:lvl2pPr marL="829945" indent="-319405">
              <a:defRPr sz="1350">
                <a:latin typeface="Trebuchet MS" panose="020B0603020202020204" pitchFamily="34" charset="0"/>
              </a:defRPr>
            </a:lvl2pPr>
            <a:lvl3pPr marL="1149350" indent="-319405">
              <a:defRPr sz="1350">
                <a:latin typeface="Trebuchet MS" panose="020B0603020202020204" pitchFamily="34" charset="0"/>
              </a:defRPr>
            </a:lvl3pPr>
            <a:lvl4pPr marL="1500505" indent="-351155">
              <a:defRPr sz="1350">
                <a:latin typeface="Trebuchet MS" panose="020B0603020202020204" pitchFamily="34" charset="0"/>
              </a:defRPr>
            </a:lvl4pPr>
            <a:lvl5pPr marL="1756410" indent="-255270">
              <a:defRPr sz="1350"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ithout guid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16443" y="3411053"/>
            <a:ext cx="6725730" cy="452856"/>
          </a:xfrm>
          <a:prstGeom prst="rect">
            <a:avLst/>
          </a:prstGeom>
          <a:noFill/>
        </p:spPr>
        <p:txBody>
          <a:bodyPr wrap="square" lIns="83814" tIns="83814" rIns="83814" bIns="83814" anchor="t" anchorCtr="0">
            <a:spAutoFit/>
          </a:bodyPr>
          <a:lstStyle>
            <a:lvl1pPr marL="0" indent="0">
              <a:buNone/>
              <a:defRPr sz="1800">
                <a:solidFill>
                  <a:schemeClr val="tx1"/>
                </a:solidFill>
                <a:latin typeface="Century Gothic" panose="020B0502020202020204" pitchFamily="34" charset="0"/>
                <a:cs typeface="Times New Roman" panose="02020603050405020304" pitchFamily="18" charset="0"/>
              </a:defRPr>
            </a:lvl1pPr>
            <a:lvl2pPr marL="829945" indent="-319405">
              <a:defRPr sz="1350">
                <a:latin typeface="Trebuchet MS" panose="020B0603020202020204" pitchFamily="34" charset="0"/>
              </a:defRPr>
            </a:lvl2pPr>
            <a:lvl3pPr marL="1149350" indent="-319405">
              <a:defRPr sz="1350">
                <a:latin typeface="Trebuchet MS" panose="020B0603020202020204" pitchFamily="34" charset="0"/>
              </a:defRPr>
            </a:lvl3pPr>
            <a:lvl4pPr marL="1500505" indent="-351155">
              <a:defRPr sz="1350">
                <a:latin typeface="Trebuchet MS" panose="020B0603020202020204" pitchFamily="34" charset="0"/>
              </a:defRPr>
            </a:lvl4pPr>
            <a:lvl5pPr marL="1756410" indent="-255270">
              <a:defRPr sz="1350"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2" name="Text Placeholder 76"/>
          <p:cNvSpPr>
            <a:spLocks noGrp="1"/>
          </p:cNvSpPr>
          <p:nvPr>
            <p:ph type="body" sz="quarter" idx="161"/>
          </p:nvPr>
        </p:nvSpPr>
        <p:spPr>
          <a:xfrm>
            <a:off x="3724206" y="858032"/>
            <a:ext cx="21823080" cy="415498"/>
          </a:xfrm>
          <a:prstGeom prst="rect">
            <a:avLst/>
          </a:prstGeom>
          <a:noFill/>
        </p:spPr>
        <p:txBody>
          <a:bodyPr anchor="t" anchorCtr="0">
            <a:spAutoFit/>
          </a:bodyPr>
          <a:lstStyle>
            <a:lvl1pPr marL="0" indent="0" algn="ctr">
              <a:buFontTx/>
              <a:buNone/>
              <a:defRPr sz="21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>
              <a:buFontTx/>
              <a:buNone/>
              <a:defRPr sz="5120"/>
            </a:lvl2pPr>
            <a:lvl3pPr>
              <a:buFontTx/>
              <a:buNone/>
              <a:defRPr sz="5120"/>
            </a:lvl3pPr>
            <a:lvl4pPr>
              <a:buFontTx/>
              <a:buNone/>
              <a:defRPr sz="5120"/>
            </a:lvl4pPr>
            <a:lvl5pPr>
              <a:buFontTx/>
              <a:buNone/>
              <a:defRPr sz="5120"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3" name="Text Placeholder 76"/>
          <p:cNvSpPr>
            <a:spLocks noGrp="1"/>
          </p:cNvSpPr>
          <p:nvPr>
            <p:ph type="body" sz="quarter" idx="195"/>
          </p:nvPr>
        </p:nvSpPr>
        <p:spPr>
          <a:xfrm>
            <a:off x="3724206" y="1403376"/>
            <a:ext cx="21823080" cy="338554"/>
          </a:xfrm>
          <a:prstGeom prst="rect">
            <a:avLst/>
          </a:prstGeom>
          <a:noFill/>
        </p:spPr>
        <p:txBody>
          <a:bodyPr anchor="t" anchorCtr="0">
            <a:spAutoFit/>
          </a:bodyPr>
          <a:lstStyle>
            <a:lvl1pPr marL="0" indent="0" algn="ctr">
              <a:buFontTx/>
              <a:buNone/>
              <a:defRPr sz="160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>
              <a:buFontTx/>
              <a:buNone/>
              <a:defRPr sz="5120"/>
            </a:lvl2pPr>
            <a:lvl3pPr>
              <a:buFontTx/>
              <a:buNone/>
              <a:defRPr sz="5120"/>
            </a:lvl3pPr>
            <a:lvl4pPr>
              <a:buFontTx/>
              <a:buNone/>
              <a:defRPr sz="5120"/>
            </a:lvl4pPr>
            <a:lvl5pPr>
              <a:buFontTx/>
              <a:buNone/>
              <a:defRPr sz="5120"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4" name="Text Placeholder 76"/>
          <p:cNvSpPr>
            <a:spLocks noGrp="1"/>
          </p:cNvSpPr>
          <p:nvPr>
            <p:ph type="body" sz="quarter" idx="196"/>
          </p:nvPr>
        </p:nvSpPr>
        <p:spPr>
          <a:xfrm>
            <a:off x="3718860" y="154402"/>
            <a:ext cx="21823080" cy="646331"/>
          </a:xfrm>
          <a:prstGeom prst="rect">
            <a:avLst/>
          </a:prstGeom>
          <a:noFill/>
        </p:spPr>
        <p:txBody>
          <a:bodyPr anchor="t" anchorCtr="0">
            <a:spAutoFit/>
          </a:bodyPr>
          <a:lstStyle>
            <a:lvl1pPr marL="0" indent="0" algn="ctr">
              <a:buFontTx/>
              <a:buNone/>
              <a:defRPr sz="3600" b="1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  <a:lvl2pPr>
              <a:buFontTx/>
              <a:buNone/>
              <a:defRPr sz="5120"/>
            </a:lvl2pPr>
            <a:lvl3pPr>
              <a:buFontTx/>
              <a:buNone/>
              <a:defRPr sz="5120"/>
            </a:lvl3pPr>
            <a:lvl4pPr>
              <a:buFontTx/>
              <a:buNone/>
              <a:defRPr sz="5120"/>
            </a:lvl4pPr>
            <a:lvl5pPr>
              <a:buFontTx/>
              <a:buNone/>
              <a:defRPr sz="5120"/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5" name="Text Placeholder 5"/>
          <p:cNvSpPr>
            <a:spLocks noGrp="1"/>
          </p:cNvSpPr>
          <p:nvPr>
            <p:ph type="body" sz="quarter" idx="197"/>
          </p:nvPr>
        </p:nvSpPr>
        <p:spPr>
          <a:xfrm>
            <a:off x="316443" y="2838926"/>
            <a:ext cx="6725730" cy="452856"/>
          </a:xfrm>
          <a:prstGeom prst="rect">
            <a:avLst/>
          </a:prstGeom>
          <a:noFill/>
        </p:spPr>
        <p:txBody>
          <a:bodyPr wrap="square" lIns="71838" tIns="71838" rIns="71838" bIns="71838" anchor="t" anchorCtr="0">
            <a:spAutoFit/>
          </a:bodyPr>
          <a:lstStyle>
            <a:lvl1pPr marL="0" indent="0" algn="ctr">
              <a:buNone/>
              <a:defRPr sz="2000" b="1" u="none" baseline="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6" name="Text Placeholder 5"/>
          <p:cNvSpPr>
            <a:spLocks noGrp="1"/>
          </p:cNvSpPr>
          <p:nvPr>
            <p:ph type="body" sz="quarter" idx="198"/>
          </p:nvPr>
        </p:nvSpPr>
        <p:spPr>
          <a:xfrm>
            <a:off x="7603987" y="2838926"/>
            <a:ext cx="6725730" cy="452856"/>
          </a:xfrm>
          <a:prstGeom prst="rect">
            <a:avLst/>
          </a:prstGeom>
          <a:noFill/>
        </p:spPr>
        <p:txBody>
          <a:bodyPr wrap="square" lIns="71838" tIns="71838" rIns="71838" bIns="71838" anchor="t" anchorCtr="0">
            <a:spAutoFit/>
          </a:bodyPr>
          <a:lstStyle>
            <a:lvl1pPr marL="0" indent="0" algn="ctr">
              <a:buNone/>
              <a:defRPr sz="2000" b="1" u="none" baseline="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7" name="Text Placeholder 5"/>
          <p:cNvSpPr>
            <a:spLocks noGrp="1"/>
          </p:cNvSpPr>
          <p:nvPr>
            <p:ph type="body" sz="quarter" idx="199"/>
          </p:nvPr>
        </p:nvSpPr>
        <p:spPr>
          <a:xfrm>
            <a:off x="14891531" y="2838926"/>
            <a:ext cx="6725730" cy="452856"/>
          </a:xfrm>
          <a:prstGeom prst="rect">
            <a:avLst/>
          </a:prstGeom>
          <a:noFill/>
        </p:spPr>
        <p:txBody>
          <a:bodyPr wrap="square" lIns="71838" tIns="71838" rIns="71838" bIns="71838" anchor="t" anchorCtr="0">
            <a:spAutoFit/>
          </a:bodyPr>
          <a:lstStyle>
            <a:lvl1pPr marL="0" indent="0" algn="ctr">
              <a:buNone/>
              <a:defRPr sz="2000" b="1" u="none" baseline="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8" name="Text Placeholder 5"/>
          <p:cNvSpPr>
            <a:spLocks noGrp="1"/>
          </p:cNvSpPr>
          <p:nvPr>
            <p:ph type="body" sz="quarter" idx="200"/>
          </p:nvPr>
        </p:nvSpPr>
        <p:spPr>
          <a:xfrm>
            <a:off x="22179075" y="2838926"/>
            <a:ext cx="6725730" cy="452856"/>
          </a:xfrm>
          <a:prstGeom prst="rect">
            <a:avLst/>
          </a:prstGeom>
          <a:noFill/>
        </p:spPr>
        <p:txBody>
          <a:bodyPr wrap="square" lIns="71838" tIns="71838" rIns="71838" bIns="71838" anchor="t" anchorCtr="0">
            <a:spAutoFit/>
          </a:bodyPr>
          <a:lstStyle>
            <a:lvl1pPr marL="0" indent="0" algn="ctr">
              <a:buNone/>
              <a:defRPr sz="2000" b="1" u="none" baseline="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39" name="Text Placeholder 5"/>
          <p:cNvSpPr>
            <a:spLocks noGrp="1"/>
          </p:cNvSpPr>
          <p:nvPr>
            <p:ph type="body" sz="quarter" idx="201"/>
          </p:nvPr>
        </p:nvSpPr>
        <p:spPr>
          <a:xfrm>
            <a:off x="316443" y="8688204"/>
            <a:ext cx="6725730" cy="452856"/>
          </a:xfrm>
          <a:prstGeom prst="rect">
            <a:avLst/>
          </a:prstGeom>
          <a:noFill/>
        </p:spPr>
        <p:txBody>
          <a:bodyPr wrap="square" lIns="71838" tIns="71838" rIns="71838" bIns="71838" anchor="t" anchorCtr="0">
            <a:spAutoFit/>
          </a:bodyPr>
          <a:lstStyle>
            <a:lvl1pPr marL="0" indent="0" algn="ctr">
              <a:buNone/>
              <a:defRPr sz="2000" b="1" u="none" baseline="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0" name="Text Placeholder 5"/>
          <p:cNvSpPr>
            <a:spLocks noGrp="1"/>
          </p:cNvSpPr>
          <p:nvPr>
            <p:ph type="body" sz="quarter" idx="202"/>
          </p:nvPr>
        </p:nvSpPr>
        <p:spPr>
          <a:xfrm>
            <a:off x="22179075" y="9655889"/>
            <a:ext cx="6725730" cy="452856"/>
          </a:xfrm>
          <a:prstGeom prst="rect">
            <a:avLst/>
          </a:prstGeom>
          <a:noFill/>
        </p:spPr>
        <p:txBody>
          <a:bodyPr wrap="square" lIns="71838" tIns="71838" rIns="71838" bIns="71838" anchor="t" anchorCtr="0">
            <a:spAutoFit/>
          </a:bodyPr>
          <a:lstStyle>
            <a:lvl1pPr marL="0" indent="0" algn="ctr">
              <a:buNone/>
              <a:defRPr sz="2000" b="1" u="none" baseline="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1" name="Text Placeholder 5"/>
          <p:cNvSpPr>
            <a:spLocks noGrp="1"/>
          </p:cNvSpPr>
          <p:nvPr>
            <p:ph type="body" sz="quarter" idx="203"/>
          </p:nvPr>
        </p:nvSpPr>
        <p:spPr>
          <a:xfrm>
            <a:off x="22179075" y="13918064"/>
            <a:ext cx="6725730" cy="452856"/>
          </a:xfrm>
          <a:prstGeom prst="rect">
            <a:avLst/>
          </a:prstGeom>
          <a:noFill/>
        </p:spPr>
        <p:txBody>
          <a:bodyPr wrap="square" lIns="71838" tIns="71838" rIns="71838" bIns="71838" anchor="t" anchorCtr="0">
            <a:spAutoFit/>
          </a:bodyPr>
          <a:lstStyle>
            <a:lvl1pPr marL="0" indent="0" algn="ctr">
              <a:buNone/>
              <a:defRPr sz="2000" b="1" u="none" baseline="0">
                <a:solidFill>
                  <a:schemeClr val="tx1"/>
                </a:solidFill>
                <a:latin typeface="Century Gothic" panose="020B0502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2" name="Text Placeholder 3"/>
          <p:cNvSpPr>
            <a:spLocks noGrp="1"/>
          </p:cNvSpPr>
          <p:nvPr>
            <p:ph type="body" sz="quarter" idx="204"/>
          </p:nvPr>
        </p:nvSpPr>
        <p:spPr>
          <a:xfrm>
            <a:off x="14891531" y="3411053"/>
            <a:ext cx="6725730" cy="452856"/>
          </a:xfrm>
          <a:prstGeom prst="rect">
            <a:avLst/>
          </a:prstGeom>
          <a:noFill/>
        </p:spPr>
        <p:txBody>
          <a:bodyPr wrap="square" lIns="83814" tIns="83814" rIns="83814" bIns="83814" anchor="t" anchorCtr="0">
            <a:spAutoFit/>
          </a:bodyPr>
          <a:lstStyle>
            <a:lvl1pPr marL="0" indent="0">
              <a:buNone/>
              <a:defRPr sz="1800">
                <a:solidFill>
                  <a:schemeClr val="tx1"/>
                </a:solidFill>
                <a:latin typeface="Century Gothic" panose="020B0502020202020204" pitchFamily="34" charset="0"/>
                <a:cs typeface="Times New Roman" panose="02020603050405020304" pitchFamily="18" charset="0"/>
              </a:defRPr>
            </a:lvl1pPr>
            <a:lvl2pPr marL="829945" indent="-319405">
              <a:defRPr sz="1350">
                <a:latin typeface="Trebuchet MS" panose="020B0603020202020204" pitchFamily="34" charset="0"/>
              </a:defRPr>
            </a:lvl2pPr>
            <a:lvl3pPr marL="1149350" indent="-319405">
              <a:defRPr sz="1350">
                <a:latin typeface="Trebuchet MS" panose="020B0603020202020204" pitchFamily="34" charset="0"/>
              </a:defRPr>
            </a:lvl3pPr>
            <a:lvl4pPr marL="1500505" indent="-351155">
              <a:defRPr sz="1350">
                <a:latin typeface="Trebuchet MS" panose="020B0603020202020204" pitchFamily="34" charset="0"/>
              </a:defRPr>
            </a:lvl4pPr>
            <a:lvl5pPr marL="1756410" indent="-255270">
              <a:defRPr sz="1350"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3" name="Text Placeholder 3"/>
          <p:cNvSpPr>
            <a:spLocks noGrp="1"/>
          </p:cNvSpPr>
          <p:nvPr>
            <p:ph type="body" sz="quarter" idx="205"/>
          </p:nvPr>
        </p:nvSpPr>
        <p:spPr>
          <a:xfrm>
            <a:off x="7756387" y="3411053"/>
            <a:ext cx="6725730" cy="452856"/>
          </a:xfrm>
          <a:prstGeom prst="rect">
            <a:avLst/>
          </a:prstGeom>
          <a:noFill/>
        </p:spPr>
        <p:txBody>
          <a:bodyPr wrap="square" lIns="83814" tIns="83814" rIns="83814" bIns="83814" anchor="t" anchorCtr="0">
            <a:spAutoFit/>
          </a:bodyPr>
          <a:lstStyle>
            <a:lvl1pPr marL="0" indent="0">
              <a:buNone/>
              <a:defRPr sz="1800">
                <a:solidFill>
                  <a:schemeClr val="tx1"/>
                </a:solidFill>
                <a:latin typeface="Century Gothic" panose="020B0502020202020204" pitchFamily="34" charset="0"/>
                <a:cs typeface="Times New Roman" panose="02020603050405020304" pitchFamily="18" charset="0"/>
              </a:defRPr>
            </a:lvl1pPr>
            <a:lvl2pPr marL="829945" indent="-319405">
              <a:defRPr sz="1350">
                <a:latin typeface="Trebuchet MS" panose="020B0603020202020204" pitchFamily="34" charset="0"/>
              </a:defRPr>
            </a:lvl2pPr>
            <a:lvl3pPr marL="1149350" indent="-319405">
              <a:defRPr sz="1350">
                <a:latin typeface="Trebuchet MS" panose="020B0603020202020204" pitchFamily="34" charset="0"/>
              </a:defRPr>
            </a:lvl3pPr>
            <a:lvl4pPr marL="1500505" indent="-351155">
              <a:defRPr sz="1350">
                <a:latin typeface="Trebuchet MS" panose="020B0603020202020204" pitchFamily="34" charset="0"/>
              </a:defRPr>
            </a:lvl4pPr>
            <a:lvl5pPr marL="1756410" indent="-255270">
              <a:defRPr sz="1350"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4" name="Text Placeholder 3"/>
          <p:cNvSpPr>
            <a:spLocks noGrp="1"/>
          </p:cNvSpPr>
          <p:nvPr>
            <p:ph type="body" sz="quarter" idx="206"/>
          </p:nvPr>
        </p:nvSpPr>
        <p:spPr>
          <a:xfrm>
            <a:off x="22179075" y="3411053"/>
            <a:ext cx="6725730" cy="452856"/>
          </a:xfrm>
          <a:prstGeom prst="rect">
            <a:avLst/>
          </a:prstGeom>
          <a:noFill/>
        </p:spPr>
        <p:txBody>
          <a:bodyPr wrap="square" lIns="83814" tIns="83814" rIns="83814" bIns="83814" anchor="t" anchorCtr="0">
            <a:spAutoFit/>
          </a:bodyPr>
          <a:lstStyle>
            <a:lvl1pPr marL="0" indent="0">
              <a:buNone/>
              <a:defRPr sz="1800">
                <a:solidFill>
                  <a:schemeClr val="tx1"/>
                </a:solidFill>
                <a:latin typeface="Century Gothic" panose="020B0502020202020204" pitchFamily="34" charset="0"/>
                <a:cs typeface="Times New Roman" panose="02020603050405020304" pitchFamily="18" charset="0"/>
              </a:defRPr>
            </a:lvl1pPr>
            <a:lvl2pPr marL="829945" indent="-319405">
              <a:defRPr sz="1350">
                <a:latin typeface="Trebuchet MS" panose="020B0603020202020204" pitchFamily="34" charset="0"/>
              </a:defRPr>
            </a:lvl2pPr>
            <a:lvl3pPr marL="1149350" indent="-319405">
              <a:defRPr sz="1350">
                <a:latin typeface="Trebuchet MS" panose="020B0603020202020204" pitchFamily="34" charset="0"/>
              </a:defRPr>
            </a:lvl3pPr>
            <a:lvl4pPr marL="1500505" indent="-351155">
              <a:defRPr sz="1350">
                <a:latin typeface="Trebuchet MS" panose="020B0603020202020204" pitchFamily="34" charset="0"/>
              </a:defRPr>
            </a:lvl4pPr>
            <a:lvl5pPr marL="1756410" indent="-255270">
              <a:defRPr sz="1350"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5" name="Text Placeholder 3"/>
          <p:cNvSpPr>
            <a:spLocks noGrp="1"/>
          </p:cNvSpPr>
          <p:nvPr>
            <p:ph type="body" sz="quarter" idx="207"/>
          </p:nvPr>
        </p:nvSpPr>
        <p:spPr>
          <a:xfrm>
            <a:off x="22179075" y="10209753"/>
            <a:ext cx="6725730" cy="452856"/>
          </a:xfrm>
          <a:prstGeom prst="rect">
            <a:avLst/>
          </a:prstGeom>
          <a:noFill/>
        </p:spPr>
        <p:txBody>
          <a:bodyPr wrap="square" lIns="83814" tIns="83814" rIns="83814" bIns="83814" anchor="t" anchorCtr="0">
            <a:spAutoFit/>
          </a:bodyPr>
          <a:lstStyle>
            <a:lvl1pPr marL="0" indent="0">
              <a:buNone/>
              <a:defRPr sz="1800">
                <a:solidFill>
                  <a:schemeClr val="tx1"/>
                </a:solidFill>
                <a:latin typeface="Century Gothic" panose="020B0502020202020204" pitchFamily="34" charset="0"/>
                <a:cs typeface="Times New Roman" panose="02020603050405020304" pitchFamily="18" charset="0"/>
              </a:defRPr>
            </a:lvl1pPr>
            <a:lvl2pPr marL="829945" indent="-319405">
              <a:defRPr sz="1350">
                <a:latin typeface="Trebuchet MS" panose="020B0603020202020204" pitchFamily="34" charset="0"/>
              </a:defRPr>
            </a:lvl2pPr>
            <a:lvl3pPr marL="1149350" indent="-319405">
              <a:defRPr sz="1350">
                <a:latin typeface="Trebuchet MS" panose="020B0603020202020204" pitchFamily="34" charset="0"/>
              </a:defRPr>
            </a:lvl3pPr>
            <a:lvl4pPr marL="1500505" indent="-351155">
              <a:defRPr sz="1350">
                <a:latin typeface="Trebuchet MS" panose="020B0603020202020204" pitchFamily="34" charset="0"/>
              </a:defRPr>
            </a:lvl4pPr>
            <a:lvl5pPr marL="1756410" indent="-255270">
              <a:defRPr sz="1350"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6" name="Text Placeholder 3"/>
          <p:cNvSpPr>
            <a:spLocks noGrp="1"/>
          </p:cNvSpPr>
          <p:nvPr>
            <p:ph type="body" sz="quarter" idx="208"/>
          </p:nvPr>
        </p:nvSpPr>
        <p:spPr>
          <a:xfrm>
            <a:off x="316443" y="9263207"/>
            <a:ext cx="6725730" cy="452856"/>
          </a:xfrm>
          <a:prstGeom prst="rect">
            <a:avLst/>
          </a:prstGeom>
          <a:noFill/>
        </p:spPr>
        <p:txBody>
          <a:bodyPr wrap="square" lIns="83814" tIns="83814" rIns="83814" bIns="83814" anchor="t" anchorCtr="0">
            <a:spAutoFit/>
          </a:bodyPr>
          <a:lstStyle>
            <a:lvl1pPr marL="0" indent="0">
              <a:buNone/>
              <a:defRPr sz="1800">
                <a:solidFill>
                  <a:schemeClr val="tx1"/>
                </a:solidFill>
                <a:latin typeface="Century Gothic" panose="020B0502020202020204" pitchFamily="34" charset="0"/>
                <a:cs typeface="Times New Roman" panose="02020603050405020304" pitchFamily="18" charset="0"/>
              </a:defRPr>
            </a:lvl1pPr>
            <a:lvl2pPr marL="829945" indent="-319405">
              <a:defRPr sz="1350">
                <a:latin typeface="Trebuchet MS" panose="020B0603020202020204" pitchFamily="34" charset="0"/>
              </a:defRPr>
            </a:lvl2pPr>
            <a:lvl3pPr marL="1149350" indent="-319405">
              <a:defRPr sz="1350">
                <a:latin typeface="Trebuchet MS" panose="020B0603020202020204" pitchFamily="34" charset="0"/>
              </a:defRPr>
            </a:lvl3pPr>
            <a:lvl4pPr marL="1500505" indent="-351155">
              <a:defRPr sz="1350">
                <a:latin typeface="Trebuchet MS" panose="020B0603020202020204" pitchFamily="34" charset="0"/>
              </a:defRPr>
            </a:lvl4pPr>
            <a:lvl5pPr marL="1756410" indent="-255270">
              <a:defRPr sz="1350"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  <p:sp>
        <p:nvSpPr>
          <p:cNvPr id="47" name="Text Placeholder 3"/>
          <p:cNvSpPr>
            <a:spLocks noGrp="1"/>
          </p:cNvSpPr>
          <p:nvPr>
            <p:ph type="body" sz="quarter" idx="209"/>
          </p:nvPr>
        </p:nvSpPr>
        <p:spPr>
          <a:xfrm>
            <a:off x="22179075" y="14471928"/>
            <a:ext cx="6725730" cy="452856"/>
          </a:xfrm>
          <a:prstGeom prst="rect">
            <a:avLst/>
          </a:prstGeom>
          <a:noFill/>
        </p:spPr>
        <p:txBody>
          <a:bodyPr wrap="square" lIns="83814" tIns="83814" rIns="83814" bIns="83814" anchor="t" anchorCtr="0">
            <a:spAutoFit/>
          </a:bodyPr>
          <a:lstStyle>
            <a:lvl1pPr marL="0" indent="0">
              <a:buNone/>
              <a:defRPr sz="1800">
                <a:solidFill>
                  <a:schemeClr val="tx1"/>
                </a:solidFill>
                <a:latin typeface="Century Gothic" panose="020B0502020202020204" pitchFamily="34" charset="0"/>
                <a:cs typeface="Times New Roman" panose="02020603050405020304" pitchFamily="18" charset="0"/>
              </a:defRPr>
            </a:lvl1pPr>
            <a:lvl2pPr marL="829945" indent="-319405">
              <a:defRPr sz="1350">
                <a:latin typeface="Trebuchet MS" panose="020B0603020202020204" pitchFamily="34" charset="0"/>
              </a:defRPr>
            </a:lvl2pPr>
            <a:lvl3pPr marL="1149350" indent="-319405">
              <a:defRPr sz="1350">
                <a:latin typeface="Trebuchet MS" panose="020B0603020202020204" pitchFamily="34" charset="0"/>
              </a:defRPr>
            </a:lvl3pPr>
            <a:lvl4pPr marL="1500505" indent="-351155">
              <a:defRPr sz="1350">
                <a:latin typeface="Trebuchet MS" panose="020B0603020202020204" pitchFamily="34" charset="0"/>
              </a:defRPr>
            </a:lvl4pPr>
            <a:lvl5pPr marL="1756410" indent="-255270">
              <a:defRPr sz="1350">
                <a:latin typeface="Trebuchet MS" panose="020B0603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5"/>
          <p:cNvGrpSpPr/>
          <p:nvPr userDrawn="1"/>
        </p:nvGrpSpPr>
        <p:grpSpPr bwMode="auto">
          <a:xfrm>
            <a:off x="0" y="-34925"/>
            <a:ext cx="29260800" cy="2673350"/>
            <a:chOff x="0" y="-1"/>
            <a:chExt cx="12192000" cy="1219223"/>
          </a:xfrm>
        </p:grpSpPr>
        <p:sp>
          <p:nvSpPr>
            <p:cNvPr id="7" name="Document 6"/>
            <p:cNvSpPr/>
            <p:nvPr/>
          </p:nvSpPr>
          <p:spPr>
            <a:xfrm>
              <a:off x="0" y="89052"/>
              <a:ext cx="12192000" cy="1130170"/>
            </a:xfrm>
            <a:prstGeom prst="flowChartDocument">
              <a:avLst/>
            </a:prstGeom>
            <a:gradFill>
              <a:gsLst>
                <a:gs pos="0">
                  <a:srgbClr val="C00000"/>
                </a:gs>
                <a:gs pos="100000">
                  <a:schemeClr val="accent4"/>
                </a:gs>
              </a:gsLst>
              <a:lin ang="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2611755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30"/>
            </a:p>
          </p:txBody>
        </p:sp>
        <p:sp>
          <p:nvSpPr>
            <p:cNvPr id="8" name="Document 7"/>
            <p:cNvSpPr/>
            <p:nvPr/>
          </p:nvSpPr>
          <p:spPr>
            <a:xfrm>
              <a:off x="0" y="-1"/>
              <a:ext cx="12192000" cy="1130171"/>
            </a:xfrm>
            <a:prstGeom prst="flowChartDocumen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2611755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30" dirty="0"/>
            </a:p>
          </p:txBody>
        </p:sp>
      </p:grpSp>
      <p:grpSp>
        <p:nvGrpSpPr>
          <p:cNvPr id="1027" name="Group 1"/>
          <p:cNvGrpSpPr/>
          <p:nvPr userDrawn="1"/>
        </p:nvGrpSpPr>
        <p:grpSpPr bwMode="auto">
          <a:xfrm rot="10800000">
            <a:off x="0" y="15862300"/>
            <a:ext cx="29290963" cy="938213"/>
            <a:chOff x="-14192" y="1382"/>
            <a:chExt cx="27451941" cy="4572641"/>
          </a:xfrm>
        </p:grpSpPr>
        <p:sp>
          <p:nvSpPr>
            <p:cNvPr id="3" name="Rectangle 16"/>
            <p:cNvSpPr/>
            <p:nvPr userDrawn="1"/>
          </p:nvSpPr>
          <p:spPr>
            <a:xfrm>
              <a:off x="3662" y="689988"/>
              <a:ext cx="27429623" cy="3868561"/>
            </a:xfrm>
            <a:custGeom>
              <a:avLst/>
              <a:gdLst>
                <a:gd name="connsiteX0" fmla="*/ 0 w 43891200"/>
                <a:gd name="connsiteY0" fmla="*/ 0 h 7027483"/>
                <a:gd name="connsiteX1" fmla="*/ 43891200 w 43891200"/>
                <a:gd name="connsiteY1" fmla="*/ 0 h 7027483"/>
                <a:gd name="connsiteX2" fmla="*/ 43891200 w 43891200"/>
                <a:gd name="connsiteY2" fmla="*/ 7027483 h 7027483"/>
                <a:gd name="connsiteX3" fmla="*/ 0 w 43891200"/>
                <a:gd name="connsiteY3" fmla="*/ 7027483 h 7027483"/>
                <a:gd name="connsiteX4" fmla="*/ 0 w 43891200"/>
                <a:gd name="connsiteY4" fmla="*/ 0 h 7027483"/>
                <a:gd name="connsiteX0-1" fmla="*/ 0 w 43891200"/>
                <a:gd name="connsiteY0-2" fmla="*/ 0 h 7027483"/>
                <a:gd name="connsiteX1-3" fmla="*/ 43891200 w 43891200"/>
                <a:gd name="connsiteY1-4" fmla="*/ 0 h 7027483"/>
                <a:gd name="connsiteX2-5" fmla="*/ 43891200 w 43891200"/>
                <a:gd name="connsiteY2-6" fmla="*/ 7027483 h 7027483"/>
                <a:gd name="connsiteX3-7" fmla="*/ 21617527 w 43891200"/>
                <a:gd name="connsiteY3-8" fmla="*/ 6999261 h 7027483"/>
                <a:gd name="connsiteX4-9" fmla="*/ 0 w 43891200"/>
                <a:gd name="connsiteY4-10" fmla="*/ 7027483 h 7027483"/>
                <a:gd name="connsiteX5" fmla="*/ 0 w 43891200"/>
                <a:gd name="connsiteY5" fmla="*/ 0 h 7027483"/>
                <a:gd name="connsiteX0-11" fmla="*/ 0 w 43891200"/>
                <a:gd name="connsiteY0-12" fmla="*/ 0 h 7027483"/>
                <a:gd name="connsiteX1-13" fmla="*/ 43891200 w 43891200"/>
                <a:gd name="connsiteY1-14" fmla="*/ 0 h 7027483"/>
                <a:gd name="connsiteX2-15" fmla="*/ 43891200 w 43891200"/>
                <a:gd name="connsiteY2-16" fmla="*/ 7027483 h 7027483"/>
                <a:gd name="connsiteX3-17" fmla="*/ 21448200 w 43891200"/>
                <a:gd name="connsiteY3-18" fmla="*/ 3838305 h 7027483"/>
                <a:gd name="connsiteX4-19" fmla="*/ 0 w 43891200"/>
                <a:gd name="connsiteY4-20" fmla="*/ 7027483 h 7027483"/>
                <a:gd name="connsiteX5-21" fmla="*/ 0 w 43891200"/>
                <a:gd name="connsiteY5-22" fmla="*/ 0 h 7027483"/>
                <a:gd name="connsiteX0-23" fmla="*/ 0 w 43891200"/>
                <a:gd name="connsiteY0-24" fmla="*/ 0 h 7027483"/>
                <a:gd name="connsiteX1-25" fmla="*/ 43891200 w 43891200"/>
                <a:gd name="connsiteY1-26" fmla="*/ 0 h 7027483"/>
                <a:gd name="connsiteX2-27" fmla="*/ 43891200 w 43891200"/>
                <a:gd name="connsiteY2-28" fmla="*/ 7027483 h 7027483"/>
                <a:gd name="connsiteX3-29" fmla="*/ 21448200 w 43891200"/>
                <a:gd name="connsiteY3-30" fmla="*/ 3838305 h 7027483"/>
                <a:gd name="connsiteX4-31" fmla="*/ 28221 w 43891200"/>
                <a:gd name="connsiteY4-32" fmla="*/ 6688809 h 7027483"/>
                <a:gd name="connsiteX5-33" fmla="*/ 0 w 43891200"/>
                <a:gd name="connsiteY5-34" fmla="*/ 0 h 7027483"/>
                <a:gd name="connsiteX0-35" fmla="*/ 0 w 43891200"/>
                <a:gd name="connsiteY0-36" fmla="*/ 0 h 7100503"/>
                <a:gd name="connsiteX1-37" fmla="*/ 43891200 w 43891200"/>
                <a:gd name="connsiteY1-38" fmla="*/ 0 h 7100503"/>
                <a:gd name="connsiteX2-39" fmla="*/ 43891200 w 43891200"/>
                <a:gd name="connsiteY2-40" fmla="*/ 7027483 h 7100503"/>
                <a:gd name="connsiteX3-41" fmla="*/ 21448200 w 43891200"/>
                <a:gd name="connsiteY3-42" fmla="*/ 3838305 h 7100503"/>
                <a:gd name="connsiteX4-43" fmla="*/ 28221 w 43891200"/>
                <a:gd name="connsiteY4-44" fmla="*/ 6688809 h 7100503"/>
                <a:gd name="connsiteX5-45" fmla="*/ 0 w 43891200"/>
                <a:gd name="connsiteY5-46" fmla="*/ 0 h 7100503"/>
                <a:gd name="connsiteX0-47" fmla="*/ 0 w 43891200"/>
                <a:gd name="connsiteY0-48" fmla="*/ 0 h 7100503"/>
                <a:gd name="connsiteX1-49" fmla="*/ 43891200 w 43891200"/>
                <a:gd name="connsiteY1-50" fmla="*/ 0 h 7100503"/>
                <a:gd name="connsiteX2-51" fmla="*/ 43891200 w 43891200"/>
                <a:gd name="connsiteY2-52" fmla="*/ 7027483 h 7100503"/>
                <a:gd name="connsiteX3-53" fmla="*/ 21448200 w 43891200"/>
                <a:gd name="connsiteY3-54" fmla="*/ 3838305 h 7100503"/>
                <a:gd name="connsiteX4-55" fmla="*/ 28221 w 43891200"/>
                <a:gd name="connsiteY4-56" fmla="*/ 6688809 h 7100503"/>
                <a:gd name="connsiteX5-57" fmla="*/ 0 w 43891200"/>
                <a:gd name="connsiteY5-58" fmla="*/ 0 h 7100503"/>
                <a:gd name="connsiteX0-59" fmla="*/ 0 w 43891200"/>
                <a:gd name="connsiteY0-60" fmla="*/ 0 h 7027483"/>
                <a:gd name="connsiteX1-61" fmla="*/ 43891200 w 43891200"/>
                <a:gd name="connsiteY1-62" fmla="*/ 0 h 7027483"/>
                <a:gd name="connsiteX2-63" fmla="*/ 43891200 w 43891200"/>
                <a:gd name="connsiteY2-64" fmla="*/ 7027483 h 7027483"/>
                <a:gd name="connsiteX3-65" fmla="*/ 21448200 w 43891200"/>
                <a:gd name="connsiteY3-66" fmla="*/ 3838305 h 7027483"/>
                <a:gd name="connsiteX4-67" fmla="*/ 28221 w 43891200"/>
                <a:gd name="connsiteY4-68" fmla="*/ 6688809 h 7027483"/>
                <a:gd name="connsiteX5-69" fmla="*/ 0 w 43891200"/>
                <a:gd name="connsiteY5-70" fmla="*/ 0 h 7027483"/>
                <a:gd name="connsiteX0-71" fmla="*/ 0 w 43891200"/>
                <a:gd name="connsiteY0-72" fmla="*/ 0 h 7027483"/>
                <a:gd name="connsiteX1-73" fmla="*/ 43891200 w 43891200"/>
                <a:gd name="connsiteY1-74" fmla="*/ 0 h 7027483"/>
                <a:gd name="connsiteX2-75" fmla="*/ 43891200 w 43891200"/>
                <a:gd name="connsiteY2-76" fmla="*/ 7027483 h 7027483"/>
                <a:gd name="connsiteX3-77" fmla="*/ 21448200 w 43891200"/>
                <a:gd name="connsiteY3-78" fmla="*/ 3838305 h 7027483"/>
                <a:gd name="connsiteX4-79" fmla="*/ 28221 w 43891200"/>
                <a:gd name="connsiteY4-80" fmla="*/ 6688809 h 7027483"/>
                <a:gd name="connsiteX5-81" fmla="*/ 0 w 43891200"/>
                <a:gd name="connsiteY5-82" fmla="*/ 0 h 7027483"/>
                <a:gd name="connsiteX0-83" fmla="*/ 0 w 43891200"/>
                <a:gd name="connsiteY0-84" fmla="*/ 0 h 7027483"/>
                <a:gd name="connsiteX1-85" fmla="*/ 43891200 w 43891200"/>
                <a:gd name="connsiteY1-86" fmla="*/ 0 h 7027483"/>
                <a:gd name="connsiteX2-87" fmla="*/ 43891200 w 43891200"/>
                <a:gd name="connsiteY2-88" fmla="*/ 7027483 h 7027483"/>
                <a:gd name="connsiteX3-89" fmla="*/ 21448200 w 43891200"/>
                <a:gd name="connsiteY3-90" fmla="*/ 3838305 h 7027483"/>
                <a:gd name="connsiteX4-91" fmla="*/ 28221 w 43891200"/>
                <a:gd name="connsiteY4-92" fmla="*/ 6688809 h 7027483"/>
                <a:gd name="connsiteX5-93" fmla="*/ 0 w 43891200"/>
                <a:gd name="connsiteY5-94" fmla="*/ 0 h 7027483"/>
                <a:gd name="connsiteX0-95" fmla="*/ 0 w 43891200"/>
                <a:gd name="connsiteY0-96" fmla="*/ 0 h 7027483"/>
                <a:gd name="connsiteX1-97" fmla="*/ 43891200 w 43891200"/>
                <a:gd name="connsiteY1-98" fmla="*/ 0 h 7027483"/>
                <a:gd name="connsiteX2-99" fmla="*/ 43891200 w 43891200"/>
                <a:gd name="connsiteY2-100" fmla="*/ 7027483 h 7027483"/>
                <a:gd name="connsiteX3-101" fmla="*/ 21448200 w 43891200"/>
                <a:gd name="connsiteY3-102" fmla="*/ 3838305 h 7027483"/>
                <a:gd name="connsiteX4-103" fmla="*/ 84664 w 43891200"/>
                <a:gd name="connsiteY4-104" fmla="*/ 5531673 h 7027483"/>
                <a:gd name="connsiteX5-105" fmla="*/ 0 w 43891200"/>
                <a:gd name="connsiteY5-106" fmla="*/ 0 h 7027483"/>
                <a:gd name="connsiteX0-107" fmla="*/ 0 w 43891200"/>
                <a:gd name="connsiteY0-108" fmla="*/ 0 h 7027483"/>
                <a:gd name="connsiteX1-109" fmla="*/ 43891200 w 43891200"/>
                <a:gd name="connsiteY1-110" fmla="*/ 0 h 7027483"/>
                <a:gd name="connsiteX2-111" fmla="*/ 43891200 w 43891200"/>
                <a:gd name="connsiteY2-112" fmla="*/ 7027483 h 7027483"/>
                <a:gd name="connsiteX3-113" fmla="*/ 21532864 w 43891200"/>
                <a:gd name="connsiteY3-114" fmla="*/ 3330294 h 7027483"/>
                <a:gd name="connsiteX4-115" fmla="*/ 84664 w 43891200"/>
                <a:gd name="connsiteY4-116" fmla="*/ 5531673 h 7027483"/>
                <a:gd name="connsiteX5-117" fmla="*/ 0 w 43891200"/>
                <a:gd name="connsiteY5-118" fmla="*/ 0 h 7027483"/>
                <a:gd name="connsiteX0-119" fmla="*/ 0 w 43891200"/>
                <a:gd name="connsiteY0-120" fmla="*/ 0 h 7027483"/>
                <a:gd name="connsiteX1-121" fmla="*/ 43891200 w 43891200"/>
                <a:gd name="connsiteY1-122" fmla="*/ 0 h 7027483"/>
                <a:gd name="connsiteX2-123" fmla="*/ 43891200 w 43891200"/>
                <a:gd name="connsiteY2-124" fmla="*/ 7027483 h 7027483"/>
                <a:gd name="connsiteX3-125" fmla="*/ 21589306 w 43891200"/>
                <a:gd name="connsiteY3-126" fmla="*/ 3104512 h 7027483"/>
                <a:gd name="connsiteX4-127" fmla="*/ 84664 w 43891200"/>
                <a:gd name="connsiteY4-128" fmla="*/ 5531673 h 7027483"/>
                <a:gd name="connsiteX5-129" fmla="*/ 0 w 43891200"/>
                <a:gd name="connsiteY5-130" fmla="*/ 0 h 7027483"/>
                <a:gd name="connsiteX0-131" fmla="*/ 0 w 43891200"/>
                <a:gd name="connsiteY0-132" fmla="*/ 0 h 7027483"/>
                <a:gd name="connsiteX1-133" fmla="*/ 43891200 w 43891200"/>
                <a:gd name="connsiteY1-134" fmla="*/ 0 h 7027483"/>
                <a:gd name="connsiteX2-135" fmla="*/ 43891200 w 43891200"/>
                <a:gd name="connsiteY2-136" fmla="*/ 7027483 h 7027483"/>
                <a:gd name="connsiteX3-137" fmla="*/ 21589306 w 43891200"/>
                <a:gd name="connsiteY3-138" fmla="*/ 3104512 h 7027483"/>
                <a:gd name="connsiteX4-139" fmla="*/ 84664 w 43891200"/>
                <a:gd name="connsiteY4-140" fmla="*/ 5531673 h 7027483"/>
                <a:gd name="connsiteX5-141" fmla="*/ 0 w 43891200"/>
                <a:gd name="connsiteY5-142" fmla="*/ 0 h 7027483"/>
                <a:gd name="connsiteX0-143" fmla="*/ 0 w 43891200"/>
                <a:gd name="connsiteY0-144" fmla="*/ 0 h 7272584"/>
                <a:gd name="connsiteX1-145" fmla="*/ 43891200 w 43891200"/>
                <a:gd name="connsiteY1-146" fmla="*/ 0 h 7272584"/>
                <a:gd name="connsiteX2-147" fmla="*/ 43891200 w 43891200"/>
                <a:gd name="connsiteY2-148" fmla="*/ 7027483 h 7272584"/>
                <a:gd name="connsiteX3-149" fmla="*/ 37534349 w 43891200"/>
                <a:gd name="connsiteY3-150" fmla="*/ 5432466 h 7272584"/>
                <a:gd name="connsiteX4-151" fmla="*/ 21589306 w 43891200"/>
                <a:gd name="connsiteY4-152" fmla="*/ 3104512 h 7272584"/>
                <a:gd name="connsiteX5-153" fmla="*/ 84664 w 43891200"/>
                <a:gd name="connsiteY5-154" fmla="*/ 5531673 h 7272584"/>
                <a:gd name="connsiteX6" fmla="*/ 0 w 43891200"/>
                <a:gd name="connsiteY6" fmla="*/ 0 h 7272584"/>
                <a:gd name="connsiteX0-155" fmla="*/ 0 w 43891200"/>
                <a:gd name="connsiteY0-156" fmla="*/ 0 h 7027483"/>
                <a:gd name="connsiteX1-157" fmla="*/ 43891200 w 43891200"/>
                <a:gd name="connsiteY1-158" fmla="*/ 0 h 7027483"/>
                <a:gd name="connsiteX2-159" fmla="*/ 43891200 w 43891200"/>
                <a:gd name="connsiteY2-160" fmla="*/ 7027483 h 7027483"/>
                <a:gd name="connsiteX3-161" fmla="*/ 37534349 w 43891200"/>
                <a:gd name="connsiteY3-162" fmla="*/ 5432466 h 7027483"/>
                <a:gd name="connsiteX4-163" fmla="*/ 21589306 w 43891200"/>
                <a:gd name="connsiteY4-164" fmla="*/ 3104512 h 7027483"/>
                <a:gd name="connsiteX5-165" fmla="*/ 84664 w 43891200"/>
                <a:gd name="connsiteY5-166" fmla="*/ 5531673 h 7027483"/>
                <a:gd name="connsiteX6-167" fmla="*/ 0 w 43891200"/>
                <a:gd name="connsiteY6-168" fmla="*/ 0 h 7027483"/>
                <a:gd name="connsiteX0-169" fmla="*/ 0 w 43891200"/>
                <a:gd name="connsiteY0-170" fmla="*/ 0 h 7027483"/>
                <a:gd name="connsiteX1-171" fmla="*/ 43891200 w 43891200"/>
                <a:gd name="connsiteY1-172" fmla="*/ 0 h 7027483"/>
                <a:gd name="connsiteX2-173" fmla="*/ 43891200 w 43891200"/>
                <a:gd name="connsiteY2-174" fmla="*/ 7027483 h 7027483"/>
                <a:gd name="connsiteX3-175" fmla="*/ 37534347 w 43891200"/>
                <a:gd name="connsiteY3-176" fmla="*/ 5179307 h 7027483"/>
                <a:gd name="connsiteX4-177" fmla="*/ 21589306 w 43891200"/>
                <a:gd name="connsiteY4-178" fmla="*/ 3104512 h 7027483"/>
                <a:gd name="connsiteX5-179" fmla="*/ 84664 w 43891200"/>
                <a:gd name="connsiteY5-180" fmla="*/ 5531673 h 7027483"/>
                <a:gd name="connsiteX6-181" fmla="*/ 0 w 43891200"/>
                <a:gd name="connsiteY6-182" fmla="*/ 0 h 7027483"/>
                <a:gd name="connsiteX0-183" fmla="*/ 0 w 43891200"/>
                <a:gd name="connsiteY0-184" fmla="*/ 0 h 7027483"/>
                <a:gd name="connsiteX1-185" fmla="*/ 43891200 w 43891200"/>
                <a:gd name="connsiteY1-186" fmla="*/ 0 h 7027483"/>
                <a:gd name="connsiteX2-187" fmla="*/ 43891200 w 43891200"/>
                <a:gd name="connsiteY2-188" fmla="*/ 7027483 h 7027483"/>
                <a:gd name="connsiteX3-189" fmla="*/ 37534347 w 43891200"/>
                <a:gd name="connsiteY3-190" fmla="*/ 5179307 h 7027483"/>
                <a:gd name="connsiteX4-191" fmla="*/ 21589306 w 43891200"/>
                <a:gd name="connsiteY4-192" fmla="*/ 3104512 h 7027483"/>
                <a:gd name="connsiteX5-193" fmla="*/ 84664 w 43891200"/>
                <a:gd name="connsiteY5-194" fmla="*/ 5531673 h 7027483"/>
                <a:gd name="connsiteX6-195" fmla="*/ 0 w 43891200"/>
                <a:gd name="connsiteY6-196" fmla="*/ 0 h 7027483"/>
                <a:gd name="connsiteX0-197" fmla="*/ 0 w 43891200"/>
                <a:gd name="connsiteY0-198" fmla="*/ 0 h 7027483"/>
                <a:gd name="connsiteX1-199" fmla="*/ 43891200 w 43891200"/>
                <a:gd name="connsiteY1-200" fmla="*/ 0 h 7027483"/>
                <a:gd name="connsiteX2-201" fmla="*/ 43891200 w 43891200"/>
                <a:gd name="connsiteY2-202" fmla="*/ 7027483 h 7027483"/>
                <a:gd name="connsiteX3-203" fmla="*/ 37534347 w 43891200"/>
                <a:gd name="connsiteY3-204" fmla="*/ 5179307 h 7027483"/>
                <a:gd name="connsiteX4-205" fmla="*/ 21589306 w 43891200"/>
                <a:gd name="connsiteY4-206" fmla="*/ 3104512 h 7027483"/>
                <a:gd name="connsiteX5-207" fmla="*/ 84664 w 43891200"/>
                <a:gd name="connsiteY5-208" fmla="*/ 5531673 h 7027483"/>
                <a:gd name="connsiteX6-209" fmla="*/ 0 w 43891200"/>
                <a:gd name="connsiteY6-210" fmla="*/ 0 h 7027483"/>
                <a:gd name="connsiteX0-211" fmla="*/ 0 w 43891200"/>
                <a:gd name="connsiteY0-212" fmla="*/ 0 h 7027483"/>
                <a:gd name="connsiteX1-213" fmla="*/ 43891200 w 43891200"/>
                <a:gd name="connsiteY1-214" fmla="*/ 0 h 7027483"/>
                <a:gd name="connsiteX2-215" fmla="*/ 43891200 w 43891200"/>
                <a:gd name="connsiteY2-216" fmla="*/ 7027483 h 7027483"/>
                <a:gd name="connsiteX3-217" fmla="*/ 37534347 w 43891200"/>
                <a:gd name="connsiteY3-218" fmla="*/ 5179307 h 7027483"/>
                <a:gd name="connsiteX4-219" fmla="*/ 21589306 w 43891200"/>
                <a:gd name="connsiteY4-220" fmla="*/ 3104512 h 7027483"/>
                <a:gd name="connsiteX5-221" fmla="*/ 84664 w 43891200"/>
                <a:gd name="connsiteY5-222" fmla="*/ 5531673 h 7027483"/>
                <a:gd name="connsiteX6-223" fmla="*/ 0 w 43891200"/>
                <a:gd name="connsiteY6-224" fmla="*/ 0 h 7027483"/>
                <a:gd name="connsiteX0-225" fmla="*/ 0 w 43891200"/>
                <a:gd name="connsiteY0-226" fmla="*/ 0 h 7027483"/>
                <a:gd name="connsiteX1-227" fmla="*/ 43891200 w 43891200"/>
                <a:gd name="connsiteY1-228" fmla="*/ 0 h 7027483"/>
                <a:gd name="connsiteX2-229" fmla="*/ 43891200 w 43891200"/>
                <a:gd name="connsiteY2-230" fmla="*/ 7027483 h 7027483"/>
                <a:gd name="connsiteX3-231" fmla="*/ 37534347 w 43891200"/>
                <a:gd name="connsiteY3-232" fmla="*/ 5179307 h 7027483"/>
                <a:gd name="connsiteX4-233" fmla="*/ 21589306 w 43891200"/>
                <a:gd name="connsiteY4-234" fmla="*/ 3104512 h 7027483"/>
                <a:gd name="connsiteX5-235" fmla="*/ 84664 w 43891200"/>
                <a:gd name="connsiteY5-236" fmla="*/ 5531673 h 7027483"/>
                <a:gd name="connsiteX6-237" fmla="*/ 0 w 43891200"/>
                <a:gd name="connsiteY6-238" fmla="*/ 0 h 7027483"/>
                <a:gd name="connsiteX0-239" fmla="*/ 0 w 43891200"/>
                <a:gd name="connsiteY0-240" fmla="*/ 0 h 7027483"/>
                <a:gd name="connsiteX1-241" fmla="*/ 43891200 w 43891200"/>
                <a:gd name="connsiteY1-242" fmla="*/ 0 h 7027483"/>
                <a:gd name="connsiteX2-243" fmla="*/ 43891200 w 43891200"/>
                <a:gd name="connsiteY2-244" fmla="*/ 7027483 h 7027483"/>
                <a:gd name="connsiteX3-245" fmla="*/ 37534347 w 43891200"/>
                <a:gd name="connsiteY3-246" fmla="*/ 5179307 h 7027483"/>
                <a:gd name="connsiteX4-247" fmla="*/ 21589306 w 43891200"/>
                <a:gd name="connsiteY4-248" fmla="*/ 3104512 h 7027483"/>
                <a:gd name="connsiteX5-249" fmla="*/ 84664 w 43891200"/>
                <a:gd name="connsiteY5-250" fmla="*/ 5531673 h 7027483"/>
                <a:gd name="connsiteX6-251" fmla="*/ 0 w 43891200"/>
                <a:gd name="connsiteY6-252" fmla="*/ 0 h 7027483"/>
                <a:gd name="connsiteX0-253" fmla="*/ 0 w 43891200"/>
                <a:gd name="connsiteY0-254" fmla="*/ 0 h 7027483"/>
                <a:gd name="connsiteX1-255" fmla="*/ 43891200 w 43891200"/>
                <a:gd name="connsiteY1-256" fmla="*/ 0 h 7027483"/>
                <a:gd name="connsiteX2-257" fmla="*/ 43891200 w 43891200"/>
                <a:gd name="connsiteY2-258" fmla="*/ 7027483 h 7027483"/>
                <a:gd name="connsiteX3-259" fmla="*/ 37534347 w 43891200"/>
                <a:gd name="connsiteY3-260" fmla="*/ 5179307 h 7027483"/>
                <a:gd name="connsiteX4-261" fmla="*/ 21423313 w 43891200"/>
                <a:gd name="connsiteY4-262" fmla="*/ 3012175 h 7027483"/>
                <a:gd name="connsiteX5-263" fmla="*/ 84664 w 43891200"/>
                <a:gd name="connsiteY5-264" fmla="*/ 5531673 h 7027483"/>
                <a:gd name="connsiteX6-265" fmla="*/ 0 w 43891200"/>
                <a:gd name="connsiteY6-266" fmla="*/ 0 h 7027483"/>
                <a:gd name="connsiteX0-267" fmla="*/ 0 w 43891200"/>
                <a:gd name="connsiteY0-268" fmla="*/ 0 h 6029592"/>
                <a:gd name="connsiteX1-269" fmla="*/ 43891200 w 43891200"/>
                <a:gd name="connsiteY1-270" fmla="*/ 0 h 6029592"/>
                <a:gd name="connsiteX2-271" fmla="*/ 43852760 w 43891200"/>
                <a:gd name="connsiteY2-272" fmla="*/ 6029592 h 6029592"/>
                <a:gd name="connsiteX3-273" fmla="*/ 37534347 w 43891200"/>
                <a:gd name="connsiteY3-274" fmla="*/ 5179307 h 6029592"/>
                <a:gd name="connsiteX4-275" fmla="*/ 21423313 w 43891200"/>
                <a:gd name="connsiteY4-276" fmla="*/ 3012175 h 6029592"/>
                <a:gd name="connsiteX5-277" fmla="*/ 84664 w 43891200"/>
                <a:gd name="connsiteY5-278" fmla="*/ 5531673 h 6029592"/>
                <a:gd name="connsiteX6-279" fmla="*/ 0 w 43891200"/>
                <a:gd name="connsiteY6-280" fmla="*/ 0 h 6029592"/>
                <a:gd name="connsiteX0-281" fmla="*/ 0 w 43891200"/>
                <a:gd name="connsiteY0-282" fmla="*/ 0 h 6029592"/>
                <a:gd name="connsiteX1-283" fmla="*/ 43891200 w 43891200"/>
                <a:gd name="connsiteY1-284" fmla="*/ 0 h 6029592"/>
                <a:gd name="connsiteX2-285" fmla="*/ 43852760 w 43891200"/>
                <a:gd name="connsiteY2-286" fmla="*/ 6029592 h 6029592"/>
                <a:gd name="connsiteX3-287" fmla="*/ 36342689 w 43891200"/>
                <a:gd name="connsiteY3-288" fmla="*/ 4466527 h 6029592"/>
                <a:gd name="connsiteX4-289" fmla="*/ 21423313 w 43891200"/>
                <a:gd name="connsiteY4-290" fmla="*/ 3012175 h 6029592"/>
                <a:gd name="connsiteX5-291" fmla="*/ 84664 w 43891200"/>
                <a:gd name="connsiteY5-292" fmla="*/ 5531673 h 6029592"/>
                <a:gd name="connsiteX6-293" fmla="*/ 0 w 43891200"/>
                <a:gd name="connsiteY6-294" fmla="*/ 0 h 6029592"/>
                <a:gd name="connsiteX0-295" fmla="*/ 0 w 43891200"/>
                <a:gd name="connsiteY0-296" fmla="*/ 0 h 6079664"/>
                <a:gd name="connsiteX1-297" fmla="*/ 43891200 w 43891200"/>
                <a:gd name="connsiteY1-298" fmla="*/ 0 h 6079664"/>
                <a:gd name="connsiteX2-299" fmla="*/ 43852760 w 43891200"/>
                <a:gd name="connsiteY2-300" fmla="*/ 6029592 h 6079664"/>
                <a:gd name="connsiteX3-301" fmla="*/ 21423313 w 43891200"/>
                <a:gd name="connsiteY3-302" fmla="*/ 3012175 h 6079664"/>
                <a:gd name="connsiteX4-303" fmla="*/ 84664 w 43891200"/>
                <a:gd name="connsiteY4-304" fmla="*/ 5531673 h 6079664"/>
                <a:gd name="connsiteX5-305" fmla="*/ 0 w 43891200"/>
                <a:gd name="connsiteY5-306" fmla="*/ 0 h 6079664"/>
                <a:gd name="connsiteX0-307" fmla="*/ 0 w 43891200"/>
                <a:gd name="connsiteY0-308" fmla="*/ 0 h 6029592"/>
                <a:gd name="connsiteX1-309" fmla="*/ 43891200 w 43891200"/>
                <a:gd name="connsiteY1-310" fmla="*/ 0 h 6029592"/>
                <a:gd name="connsiteX2-311" fmla="*/ 43852760 w 43891200"/>
                <a:gd name="connsiteY2-312" fmla="*/ 6029592 h 6029592"/>
                <a:gd name="connsiteX3-313" fmla="*/ 21423313 w 43891200"/>
                <a:gd name="connsiteY3-314" fmla="*/ 3012175 h 6029592"/>
                <a:gd name="connsiteX4-315" fmla="*/ 84664 w 43891200"/>
                <a:gd name="connsiteY4-316" fmla="*/ 5531673 h 6029592"/>
                <a:gd name="connsiteX5-317" fmla="*/ 0 w 43891200"/>
                <a:gd name="connsiteY5-318" fmla="*/ 0 h 6029592"/>
                <a:gd name="connsiteX0-319" fmla="*/ 0 w 43891200"/>
                <a:gd name="connsiteY0-320" fmla="*/ 0 h 6029592"/>
                <a:gd name="connsiteX1-321" fmla="*/ 43891200 w 43891200"/>
                <a:gd name="connsiteY1-322" fmla="*/ 0 h 6029592"/>
                <a:gd name="connsiteX2-323" fmla="*/ 43852760 w 43891200"/>
                <a:gd name="connsiteY2-324" fmla="*/ 6029592 h 6029592"/>
                <a:gd name="connsiteX3-325" fmla="*/ 21423313 w 43891200"/>
                <a:gd name="connsiteY3-326" fmla="*/ 3012175 h 6029592"/>
                <a:gd name="connsiteX4-327" fmla="*/ 84664 w 43891200"/>
                <a:gd name="connsiteY4-328" fmla="*/ 5531673 h 6029592"/>
                <a:gd name="connsiteX5-329" fmla="*/ 0 w 43891200"/>
                <a:gd name="connsiteY5-330" fmla="*/ 0 h 6029592"/>
                <a:gd name="connsiteX0-331" fmla="*/ 0 w 43891200"/>
                <a:gd name="connsiteY0-332" fmla="*/ 0 h 5887037"/>
                <a:gd name="connsiteX1-333" fmla="*/ 43891200 w 43891200"/>
                <a:gd name="connsiteY1-334" fmla="*/ 0 h 5887037"/>
                <a:gd name="connsiteX2-335" fmla="*/ 43814321 w 43891200"/>
                <a:gd name="connsiteY2-336" fmla="*/ 5887037 h 5887037"/>
                <a:gd name="connsiteX3-337" fmla="*/ 21423313 w 43891200"/>
                <a:gd name="connsiteY3-338" fmla="*/ 3012175 h 5887037"/>
                <a:gd name="connsiteX4-339" fmla="*/ 84664 w 43891200"/>
                <a:gd name="connsiteY4-340" fmla="*/ 5531673 h 5887037"/>
                <a:gd name="connsiteX5-341" fmla="*/ 0 w 43891200"/>
                <a:gd name="connsiteY5-342" fmla="*/ 0 h 5887037"/>
                <a:gd name="connsiteX0-343" fmla="*/ 0 w 43891200"/>
                <a:gd name="connsiteY0-344" fmla="*/ 0 h 5745966"/>
                <a:gd name="connsiteX1-345" fmla="*/ 43891200 w 43891200"/>
                <a:gd name="connsiteY1-346" fmla="*/ 0 h 5745966"/>
                <a:gd name="connsiteX2-347" fmla="*/ 43814319 w 43891200"/>
                <a:gd name="connsiteY2-348" fmla="*/ 5745966 h 5745966"/>
                <a:gd name="connsiteX3-349" fmla="*/ 21423313 w 43891200"/>
                <a:gd name="connsiteY3-350" fmla="*/ 3012175 h 5745966"/>
                <a:gd name="connsiteX4-351" fmla="*/ 84664 w 43891200"/>
                <a:gd name="connsiteY4-352" fmla="*/ 5531673 h 5745966"/>
                <a:gd name="connsiteX5-353" fmla="*/ 0 w 43891200"/>
                <a:gd name="connsiteY5-354" fmla="*/ 0 h 5745966"/>
                <a:gd name="connsiteX0-355" fmla="*/ 0 w 43891200"/>
                <a:gd name="connsiteY0-356" fmla="*/ 0 h 5774180"/>
                <a:gd name="connsiteX1-357" fmla="*/ 43891200 w 43891200"/>
                <a:gd name="connsiteY1-358" fmla="*/ 0 h 5774180"/>
                <a:gd name="connsiteX2-359" fmla="*/ 43814319 w 43891200"/>
                <a:gd name="connsiteY2-360" fmla="*/ 5774180 h 5774180"/>
                <a:gd name="connsiteX3-361" fmla="*/ 21423313 w 43891200"/>
                <a:gd name="connsiteY3-362" fmla="*/ 3012175 h 5774180"/>
                <a:gd name="connsiteX4-363" fmla="*/ 84664 w 43891200"/>
                <a:gd name="connsiteY4-364" fmla="*/ 5531673 h 5774180"/>
                <a:gd name="connsiteX5-365" fmla="*/ 0 w 43891200"/>
                <a:gd name="connsiteY5-366" fmla="*/ 0 h 5774180"/>
                <a:gd name="connsiteX0-367" fmla="*/ 6633 w 43897833"/>
                <a:gd name="connsiteY0-368" fmla="*/ 0 h 5774180"/>
                <a:gd name="connsiteX1-369" fmla="*/ 43897833 w 43897833"/>
                <a:gd name="connsiteY1-370" fmla="*/ 0 h 5774180"/>
                <a:gd name="connsiteX2-371" fmla="*/ 43820952 w 43897833"/>
                <a:gd name="connsiteY2-372" fmla="*/ 5774180 h 5774180"/>
                <a:gd name="connsiteX3-373" fmla="*/ 21429946 w 43897833"/>
                <a:gd name="connsiteY3-374" fmla="*/ 3012175 h 5774180"/>
                <a:gd name="connsiteX4-375" fmla="*/ 0 w 43897833"/>
                <a:gd name="connsiteY4-376" fmla="*/ 5757386 h 5774180"/>
                <a:gd name="connsiteX5-377" fmla="*/ 6633 w 43897833"/>
                <a:gd name="connsiteY5-378" fmla="*/ 0 h 5774180"/>
                <a:gd name="connsiteX0-379" fmla="*/ 6633 w 43897833"/>
                <a:gd name="connsiteY0-380" fmla="*/ 0 h 5785600"/>
                <a:gd name="connsiteX1-381" fmla="*/ 43897833 w 43897833"/>
                <a:gd name="connsiteY1-382" fmla="*/ 0 h 5785600"/>
                <a:gd name="connsiteX2-383" fmla="*/ 43820952 w 43897833"/>
                <a:gd name="connsiteY2-384" fmla="*/ 5774180 h 5785600"/>
                <a:gd name="connsiteX3-385" fmla="*/ 21429946 w 43897833"/>
                <a:gd name="connsiteY3-386" fmla="*/ 3012175 h 5785600"/>
                <a:gd name="connsiteX4-387" fmla="*/ 0 w 43897833"/>
                <a:gd name="connsiteY4-388" fmla="*/ 5785600 h 5785600"/>
                <a:gd name="connsiteX5-389" fmla="*/ 6633 w 43897833"/>
                <a:gd name="connsiteY5-390" fmla="*/ 0 h 5785600"/>
                <a:gd name="connsiteX0-391" fmla="*/ 6633 w 43897833"/>
                <a:gd name="connsiteY0-392" fmla="*/ 0 h 5785600"/>
                <a:gd name="connsiteX1-393" fmla="*/ 43897833 w 43897833"/>
                <a:gd name="connsiteY1-394" fmla="*/ 0 h 5785600"/>
                <a:gd name="connsiteX2-395" fmla="*/ 43829914 w 43897833"/>
                <a:gd name="connsiteY2-396" fmla="*/ 5757562 h 5785600"/>
                <a:gd name="connsiteX3-397" fmla="*/ 21429946 w 43897833"/>
                <a:gd name="connsiteY3-398" fmla="*/ 3012175 h 5785600"/>
                <a:gd name="connsiteX4-399" fmla="*/ 0 w 43897833"/>
                <a:gd name="connsiteY4-400" fmla="*/ 5785600 h 5785600"/>
                <a:gd name="connsiteX5-401" fmla="*/ 6633 w 43897833"/>
                <a:gd name="connsiteY5-402" fmla="*/ 0 h 5785600"/>
                <a:gd name="connsiteX0-403" fmla="*/ 6633 w 43884390"/>
                <a:gd name="connsiteY0-404" fmla="*/ 4153 h 5789753"/>
                <a:gd name="connsiteX1-405" fmla="*/ 43884390 w 43884390"/>
                <a:gd name="connsiteY1-406" fmla="*/ 0 h 5789753"/>
                <a:gd name="connsiteX2-407" fmla="*/ 43829914 w 43884390"/>
                <a:gd name="connsiteY2-408" fmla="*/ 5761715 h 5789753"/>
                <a:gd name="connsiteX3-409" fmla="*/ 21429946 w 43884390"/>
                <a:gd name="connsiteY3-410" fmla="*/ 3016328 h 5789753"/>
                <a:gd name="connsiteX4-411" fmla="*/ 0 w 43884390"/>
                <a:gd name="connsiteY4-412" fmla="*/ 5789753 h 5789753"/>
                <a:gd name="connsiteX5-413" fmla="*/ 6633 w 43884390"/>
                <a:gd name="connsiteY5-414" fmla="*/ 4153 h 5789753"/>
                <a:gd name="connsiteX0-415" fmla="*/ 6633 w 43884392"/>
                <a:gd name="connsiteY0-416" fmla="*/ 0 h 5785600"/>
                <a:gd name="connsiteX1-417" fmla="*/ 43884392 w 43884392"/>
                <a:gd name="connsiteY1-418" fmla="*/ 1 h 5785600"/>
                <a:gd name="connsiteX2-419" fmla="*/ 43829914 w 43884392"/>
                <a:gd name="connsiteY2-420" fmla="*/ 5757562 h 5785600"/>
                <a:gd name="connsiteX3-421" fmla="*/ 21429946 w 43884392"/>
                <a:gd name="connsiteY3-422" fmla="*/ 3012175 h 5785600"/>
                <a:gd name="connsiteX4-423" fmla="*/ 0 w 43884392"/>
                <a:gd name="connsiteY4-424" fmla="*/ 5785600 h 5785600"/>
                <a:gd name="connsiteX5-425" fmla="*/ 6633 w 43884392"/>
                <a:gd name="connsiteY5-426" fmla="*/ 0 h 5785600"/>
                <a:gd name="connsiteX0-427" fmla="*/ 6633 w 43876785"/>
                <a:gd name="connsiteY0-428" fmla="*/ 7053 h 5792653"/>
                <a:gd name="connsiteX1-429" fmla="*/ 43876785 w 43876785"/>
                <a:gd name="connsiteY1-430" fmla="*/ 0 h 5792653"/>
                <a:gd name="connsiteX2-431" fmla="*/ 43829914 w 43876785"/>
                <a:gd name="connsiteY2-432" fmla="*/ 5764615 h 5792653"/>
                <a:gd name="connsiteX3-433" fmla="*/ 21429946 w 43876785"/>
                <a:gd name="connsiteY3-434" fmla="*/ 3019228 h 5792653"/>
                <a:gd name="connsiteX4-435" fmla="*/ 0 w 43876785"/>
                <a:gd name="connsiteY4-436" fmla="*/ 5792653 h 5792653"/>
                <a:gd name="connsiteX5-437" fmla="*/ 6633 w 43876785"/>
                <a:gd name="connsiteY5-438" fmla="*/ 7053 h 5792653"/>
                <a:gd name="connsiteX0-439" fmla="*/ 6633 w 43876785"/>
                <a:gd name="connsiteY0-440" fmla="*/ 7053 h 5792653"/>
                <a:gd name="connsiteX1-441" fmla="*/ 43876785 w 43876785"/>
                <a:gd name="connsiteY1-442" fmla="*/ 0 h 5792653"/>
                <a:gd name="connsiteX2-443" fmla="*/ 43826108 w 43876785"/>
                <a:gd name="connsiteY2-444" fmla="*/ 5764615 h 5792653"/>
                <a:gd name="connsiteX3-445" fmla="*/ 21429946 w 43876785"/>
                <a:gd name="connsiteY3-446" fmla="*/ 3019228 h 5792653"/>
                <a:gd name="connsiteX4-447" fmla="*/ 0 w 43876785"/>
                <a:gd name="connsiteY4-448" fmla="*/ 5792653 h 5792653"/>
                <a:gd name="connsiteX5-449" fmla="*/ 6633 w 43876785"/>
                <a:gd name="connsiteY5-450" fmla="*/ 7053 h 5792653"/>
                <a:gd name="connsiteX0-451" fmla="*/ 6633 w 43876785"/>
                <a:gd name="connsiteY0-452" fmla="*/ 7053 h 5792653"/>
                <a:gd name="connsiteX1-453" fmla="*/ 43876785 w 43876785"/>
                <a:gd name="connsiteY1-454" fmla="*/ 0 h 5792653"/>
                <a:gd name="connsiteX2-455" fmla="*/ 43826108 w 43876785"/>
                <a:gd name="connsiteY2-456" fmla="*/ 5764615 h 5792653"/>
                <a:gd name="connsiteX3-457" fmla="*/ 21852793 w 43876785"/>
                <a:gd name="connsiteY3-458" fmla="*/ 3019229 h 5792653"/>
                <a:gd name="connsiteX4-459" fmla="*/ 0 w 43876785"/>
                <a:gd name="connsiteY4-460" fmla="*/ 5792653 h 5792653"/>
                <a:gd name="connsiteX5-461" fmla="*/ 6633 w 43876785"/>
                <a:gd name="connsiteY5-462" fmla="*/ 7053 h 5792653"/>
                <a:gd name="connsiteX0-463" fmla="*/ 6633 w 43876785"/>
                <a:gd name="connsiteY0-464" fmla="*/ 7053 h 5792653"/>
                <a:gd name="connsiteX1-465" fmla="*/ 43876785 w 43876785"/>
                <a:gd name="connsiteY1-466" fmla="*/ 0 h 5792653"/>
                <a:gd name="connsiteX2-467" fmla="*/ 43826108 w 43876785"/>
                <a:gd name="connsiteY2-468" fmla="*/ 5764615 h 5792653"/>
                <a:gd name="connsiteX3-469" fmla="*/ 21852793 w 43876785"/>
                <a:gd name="connsiteY3-470" fmla="*/ 3019229 h 5792653"/>
                <a:gd name="connsiteX4-471" fmla="*/ 0 w 43876785"/>
                <a:gd name="connsiteY4-472" fmla="*/ 5792653 h 5792653"/>
                <a:gd name="connsiteX5-473" fmla="*/ 6633 w 43876785"/>
                <a:gd name="connsiteY5-474" fmla="*/ 7053 h 5792653"/>
                <a:gd name="connsiteX0-475" fmla="*/ 6633 w 43876785"/>
                <a:gd name="connsiteY0-476" fmla="*/ 7053 h 5792653"/>
                <a:gd name="connsiteX1-477" fmla="*/ 43876785 w 43876785"/>
                <a:gd name="connsiteY1-478" fmla="*/ 0 h 5792653"/>
                <a:gd name="connsiteX2-479" fmla="*/ 43826108 w 43876785"/>
                <a:gd name="connsiteY2-480" fmla="*/ 5764615 h 5792653"/>
                <a:gd name="connsiteX3-481" fmla="*/ 21964377 w 43876785"/>
                <a:gd name="connsiteY3-482" fmla="*/ 3000419 h 5792653"/>
                <a:gd name="connsiteX4-483" fmla="*/ 0 w 43876785"/>
                <a:gd name="connsiteY4-484" fmla="*/ 5792653 h 5792653"/>
                <a:gd name="connsiteX5-485" fmla="*/ 6633 w 43876785"/>
                <a:gd name="connsiteY5-486" fmla="*/ 7053 h 5792653"/>
                <a:gd name="connsiteX0-487" fmla="*/ 6633 w 43876785"/>
                <a:gd name="connsiteY0-488" fmla="*/ 7053 h 5792653"/>
                <a:gd name="connsiteX1-489" fmla="*/ 43876785 w 43876785"/>
                <a:gd name="connsiteY1-490" fmla="*/ 0 h 5792653"/>
                <a:gd name="connsiteX2-491" fmla="*/ 43826108 w 43876785"/>
                <a:gd name="connsiteY2-492" fmla="*/ 5764615 h 5792653"/>
                <a:gd name="connsiteX3-493" fmla="*/ 21944088 w 43876785"/>
                <a:gd name="connsiteY3-494" fmla="*/ 3000419 h 5792653"/>
                <a:gd name="connsiteX4-495" fmla="*/ 0 w 43876785"/>
                <a:gd name="connsiteY4-496" fmla="*/ 5792653 h 5792653"/>
                <a:gd name="connsiteX5-497" fmla="*/ 6633 w 43876785"/>
                <a:gd name="connsiteY5-498" fmla="*/ 7053 h 5792653"/>
                <a:gd name="connsiteX0-499" fmla="*/ 6633 w 43876785"/>
                <a:gd name="connsiteY0-500" fmla="*/ 7053 h 5792653"/>
                <a:gd name="connsiteX1-501" fmla="*/ 43876785 w 43876785"/>
                <a:gd name="connsiteY1-502" fmla="*/ 0 h 5792653"/>
                <a:gd name="connsiteX2-503" fmla="*/ 43826108 w 43876785"/>
                <a:gd name="connsiteY2-504" fmla="*/ 5764615 h 5792653"/>
                <a:gd name="connsiteX3-505" fmla="*/ 21923799 w 43876785"/>
                <a:gd name="connsiteY3-506" fmla="*/ 3009824 h 5792653"/>
                <a:gd name="connsiteX4-507" fmla="*/ 0 w 43876785"/>
                <a:gd name="connsiteY4-508" fmla="*/ 5792653 h 5792653"/>
                <a:gd name="connsiteX5-509" fmla="*/ 6633 w 43876785"/>
                <a:gd name="connsiteY5-510" fmla="*/ 7053 h 5792653"/>
                <a:gd name="connsiteX0-511" fmla="*/ 6633 w 43876785"/>
                <a:gd name="connsiteY0-512" fmla="*/ 7053 h 5792653"/>
                <a:gd name="connsiteX1-513" fmla="*/ 43876785 w 43876785"/>
                <a:gd name="connsiteY1-514" fmla="*/ 0 h 5792653"/>
                <a:gd name="connsiteX2-515" fmla="*/ 43826108 w 43876785"/>
                <a:gd name="connsiteY2-516" fmla="*/ 5764615 h 5792653"/>
                <a:gd name="connsiteX3-517" fmla="*/ 21923799 w 43876785"/>
                <a:gd name="connsiteY3-518" fmla="*/ 3009824 h 5792653"/>
                <a:gd name="connsiteX4-519" fmla="*/ 0 w 43876785"/>
                <a:gd name="connsiteY4-520" fmla="*/ 5792653 h 5792653"/>
                <a:gd name="connsiteX5-521" fmla="*/ 6633 w 43876785"/>
                <a:gd name="connsiteY5-522" fmla="*/ 7053 h 5792653"/>
                <a:gd name="connsiteX0-523" fmla="*/ 6633 w 43876785"/>
                <a:gd name="connsiteY0-524" fmla="*/ 7053 h 5792653"/>
                <a:gd name="connsiteX1-525" fmla="*/ 43876785 w 43876785"/>
                <a:gd name="connsiteY1-526" fmla="*/ 0 h 5792653"/>
                <a:gd name="connsiteX2-527" fmla="*/ 43826108 w 43876785"/>
                <a:gd name="connsiteY2-528" fmla="*/ 5764615 h 5792653"/>
                <a:gd name="connsiteX3-529" fmla="*/ 21923799 w 43876785"/>
                <a:gd name="connsiteY3-530" fmla="*/ 3009824 h 5792653"/>
                <a:gd name="connsiteX4-531" fmla="*/ 0 w 43876785"/>
                <a:gd name="connsiteY4-532" fmla="*/ 5792653 h 5792653"/>
                <a:gd name="connsiteX5-533" fmla="*/ 6633 w 43876785"/>
                <a:gd name="connsiteY5-534" fmla="*/ 7053 h 5792653"/>
                <a:gd name="connsiteX0-535" fmla="*/ 6633 w 43876785"/>
                <a:gd name="connsiteY0-536" fmla="*/ 7053 h 5792653"/>
                <a:gd name="connsiteX1-537" fmla="*/ 43876785 w 43876785"/>
                <a:gd name="connsiteY1-538" fmla="*/ 0 h 5792653"/>
                <a:gd name="connsiteX2-539" fmla="*/ 43826108 w 43876785"/>
                <a:gd name="connsiteY2-540" fmla="*/ 5764615 h 5792653"/>
                <a:gd name="connsiteX3-541" fmla="*/ 21923799 w 43876785"/>
                <a:gd name="connsiteY3-542" fmla="*/ 3009824 h 5792653"/>
                <a:gd name="connsiteX4-543" fmla="*/ 0 w 43876785"/>
                <a:gd name="connsiteY4-544" fmla="*/ 5792653 h 5792653"/>
                <a:gd name="connsiteX5-545" fmla="*/ 6633 w 43876785"/>
                <a:gd name="connsiteY5-546" fmla="*/ 7053 h 5792653"/>
                <a:gd name="connsiteX0-547" fmla="*/ 6633 w 43876785"/>
                <a:gd name="connsiteY0-548" fmla="*/ 7053 h 5792653"/>
                <a:gd name="connsiteX1-549" fmla="*/ 43876785 w 43876785"/>
                <a:gd name="connsiteY1-550" fmla="*/ 0 h 5792653"/>
                <a:gd name="connsiteX2-551" fmla="*/ 43826108 w 43876785"/>
                <a:gd name="connsiteY2-552" fmla="*/ 5764615 h 5792653"/>
                <a:gd name="connsiteX3-553" fmla="*/ 21923799 w 43876785"/>
                <a:gd name="connsiteY3-554" fmla="*/ 3009824 h 5792653"/>
                <a:gd name="connsiteX4-555" fmla="*/ 0 w 43876785"/>
                <a:gd name="connsiteY4-556" fmla="*/ 5792653 h 5792653"/>
                <a:gd name="connsiteX5-557" fmla="*/ 6633 w 43876785"/>
                <a:gd name="connsiteY5-558" fmla="*/ 7053 h 5792653"/>
                <a:gd name="connsiteX0-559" fmla="*/ 6633 w 43876785"/>
                <a:gd name="connsiteY0-560" fmla="*/ 7053 h 5792653"/>
                <a:gd name="connsiteX1-561" fmla="*/ 43876785 w 43876785"/>
                <a:gd name="connsiteY1-562" fmla="*/ 0 h 5792653"/>
                <a:gd name="connsiteX2-563" fmla="*/ 43826108 w 43876785"/>
                <a:gd name="connsiteY2-564" fmla="*/ 5764615 h 5792653"/>
                <a:gd name="connsiteX3-565" fmla="*/ 21923799 w 43876785"/>
                <a:gd name="connsiteY3-566" fmla="*/ 3009824 h 5792653"/>
                <a:gd name="connsiteX4-567" fmla="*/ 0 w 43876785"/>
                <a:gd name="connsiteY4-568" fmla="*/ 5792653 h 5792653"/>
                <a:gd name="connsiteX5-569" fmla="*/ 6633 w 43876785"/>
                <a:gd name="connsiteY5-570" fmla="*/ 7053 h 5792653"/>
                <a:gd name="connsiteX0-571" fmla="*/ 6633 w 43876785"/>
                <a:gd name="connsiteY0-572" fmla="*/ 7053 h 5792653"/>
                <a:gd name="connsiteX1-573" fmla="*/ 43876785 w 43876785"/>
                <a:gd name="connsiteY1-574" fmla="*/ 0 h 5792653"/>
                <a:gd name="connsiteX2-575" fmla="*/ 43826108 w 43876785"/>
                <a:gd name="connsiteY2-576" fmla="*/ 5764615 h 5792653"/>
                <a:gd name="connsiteX3-577" fmla="*/ 21923799 w 43876785"/>
                <a:gd name="connsiteY3-578" fmla="*/ 3009824 h 5792653"/>
                <a:gd name="connsiteX4-579" fmla="*/ 0 w 43876785"/>
                <a:gd name="connsiteY4-580" fmla="*/ 5792653 h 5792653"/>
                <a:gd name="connsiteX5-581" fmla="*/ 6633 w 43876785"/>
                <a:gd name="connsiteY5-582" fmla="*/ 7053 h 5792653"/>
                <a:gd name="connsiteX0-583" fmla="*/ 6633 w 43876785"/>
                <a:gd name="connsiteY0-584" fmla="*/ 7053 h 5792653"/>
                <a:gd name="connsiteX1-585" fmla="*/ 43876785 w 43876785"/>
                <a:gd name="connsiteY1-586" fmla="*/ 0 h 5792653"/>
                <a:gd name="connsiteX2-587" fmla="*/ 43826108 w 43876785"/>
                <a:gd name="connsiteY2-588" fmla="*/ 5764615 h 5792653"/>
                <a:gd name="connsiteX3-589" fmla="*/ 21923799 w 43876785"/>
                <a:gd name="connsiteY3-590" fmla="*/ 3009824 h 5792653"/>
                <a:gd name="connsiteX4-591" fmla="*/ 0 w 43876785"/>
                <a:gd name="connsiteY4-592" fmla="*/ 5792653 h 5792653"/>
                <a:gd name="connsiteX5-593" fmla="*/ 6633 w 43876785"/>
                <a:gd name="connsiteY5-594" fmla="*/ 7053 h 5792653"/>
                <a:gd name="connsiteX0-595" fmla="*/ 6633 w 43876785"/>
                <a:gd name="connsiteY0-596" fmla="*/ 7053 h 5792653"/>
                <a:gd name="connsiteX1-597" fmla="*/ 43876785 w 43876785"/>
                <a:gd name="connsiteY1-598" fmla="*/ 0 h 5792653"/>
                <a:gd name="connsiteX2-599" fmla="*/ 43826108 w 43876785"/>
                <a:gd name="connsiteY2-600" fmla="*/ 5764615 h 5792653"/>
                <a:gd name="connsiteX3-601" fmla="*/ 21923799 w 43876785"/>
                <a:gd name="connsiteY3-602" fmla="*/ 3009824 h 5792653"/>
                <a:gd name="connsiteX4-603" fmla="*/ 0 w 43876785"/>
                <a:gd name="connsiteY4-604" fmla="*/ 5792653 h 5792653"/>
                <a:gd name="connsiteX5-605" fmla="*/ 6633 w 43876785"/>
                <a:gd name="connsiteY5-606" fmla="*/ 7053 h 5792653"/>
                <a:gd name="connsiteX0-607" fmla="*/ 6633 w 43876785"/>
                <a:gd name="connsiteY0-608" fmla="*/ 7053 h 5801199"/>
                <a:gd name="connsiteX1-609" fmla="*/ 43876785 w 43876785"/>
                <a:gd name="connsiteY1-610" fmla="*/ 0 h 5801199"/>
                <a:gd name="connsiteX2-611" fmla="*/ 43831664 w 43876785"/>
                <a:gd name="connsiteY2-612" fmla="*/ 5801199 h 5801199"/>
                <a:gd name="connsiteX3-613" fmla="*/ 21923799 w 43876785"/>
                <a:gd name="connsiteY3-614" fmla="*/ 3009824 h 5801199"/>
                <a:gd name="connsiteX4-615" fmla="*/ 0 w 43876785"/>
                <a:gd name="connsiteY4-616" fmla="*/ 5792653 h 5801199"/>
                <a:gd name="connsiteX5-617" fmla="*/ 6633 w 43876785"/>
                <a:gd name="connsiteY5-618" fmla="*/ 7053 h 5801199"/>
                <a:gd name="connsiteX0-619" fmla="*/ 6633 w 43876785"/>
                <a:gd name="connsiteY0-620" fmla="*/ 7053 h 5811651"/>
                <a:gd name="connsiteX1-621" fmla="*/ 43876785 w 43876785"/>
                <a:gd name="connsiteY1-622" fmla="*/ 0 h 5811651"/>
                <a:gd name="connsiteX2-623" fmla="*/ 43826110 w 43876785"/>
                <a:gd name="connsiteY2-624" fmla="*/ 5811651 h 5811651"/>
                <a:gd name="connsiteX3-625" fmla="*/ 21923799 w 43876785"/>
                <a:gd name="connsiteY3-626" fmla="*/ 3009824 h 5811651"/>
                <a:gd name="connsiteX4-627" fmla="*/ 0 w 43876785"/>
                <a:gd name="connsiteY4-628" fmla="*/ 5792653 h 5811651"/>
                <a:gd name="connsiteX5-629" fmla="*/ 6633 w 43876785"/>
                <a:gd name="connsiteY5-630" fmla="*/ 7053 h 5811651"/>
                <a:gd name="connsiteX0-631" fmla="*/ -1 w 43870151"/>
                <a:gd name="connsiteY0-632" fmla="*/ 7053 h 5818785"/>
                <a:gd name="connsiteX1-633" fmla="*/ 43870151 w 43870151"/>
                <a:gd name="connsiteY1-634" fmla="*/ 0 h 5818785"/>
                <a:gd name="connsiteX2-635" fmla="*/ 43819476 w 43870151"/>
                <a:gd name="connsiteY2-636" fmla="*/ 5811651 h 5818785"/>
                <a:gd name="connsiteX3-637" fmla="*/ 21917165 w 43870151"/>
                <a:gd name="connsiteY3-638" fmla="*/ 3009824 h 5818785"/>
                <a:gd name="connsiteX4-639" fmla="*/ 4477 w 43870151"/>
                <a:gd name="connsiteY4-640" fmla="*/ 5818785 h 5818785"/>
                <a:gd name="connsiteX5-641" fmla="*/ -1 w 43870151"/>
                <a:gd name="connsiteY5-642" fmla="*/ 7053 h 5818785"/>
                <a:gd name="connsiteX0-643" fmla="*/ 239 w 43870391"/>
                <a:gd name="connsiteY0-644" fmla="*/ 7053 h 5814778"/>
                <a:gd name="connsiteX1-645" fmla="*/ 43870391 w 43870391"/>
                <a:gd name="connsiteY1-646" fmla="*/ 0 h 5814778"/>
                <a:gd name="connsiteX2-647" fmla="*/ 43819716 w 43870391"/>
                <a:gd name="connsiteY2-648" fmla="*/ 5811651 h 5814778"/>
                <a:gd name="connsiteX3-649" fmla="*/ 21917405 w 43870391"/>
                <a:gd name="connsiteY3-650" fmla="*/ 3009824 h 5814778"/>
                <a:gd name="connsiteX4-651" fmla="*/ 457 w 43870391"/>
                <a:gd name="connsiteY4-652" fmla="*/ 5814778 h 5814778"/>
                <a:gd name="connsiteX5-653" fmla="*/ 239 w 43870391"/>
                <a:gd name="connsiteY5-654" fmla="*/ 7053 h 5814778"/>
                <a:gd name="connsiteX0-655" fmla="*/ 239 w 43870391"/>
                <a:gd name="connsiteY0-656" fmla="*/ 7053 h 5811651"/>
                <a:gd name="connsiteX1-657" fmla="*/ 43870391 w 43870391"/>
                <a:gd name="connsiteY1-658" fmla="*/ 0 h 5811651"/>
                <a:gd name="connsiteX2-659" fmla="*/ 43819716 w 43870391"/>
                <a:gd name="connsiteY2-660" fmla="*/ 5811651 h 5811651"/>
                <a:gd name="connsiteX3-661" fmla="*/ 21917405 w 43870391"/>
                <a:gd name="connsiteY3-662" fmla="*/ 3009824 h 5811651"/>
                <a:gd name="connsiteX4-663" fmla="*/ 457 w 43870391"/>
                <a:gd name="connsiteY4-664" fmla="*/ 5806763 h 5811651"/>
                <a:gd name="connsiteX5-665" fmla="*/ 239 w 43870391"/>
                <a:gd name="connsiteY5-666" fmla="*/ 7053 h 5811651"/>
                <a:gd name="connsiteX0-667" fmla="*/ 239 w 43870391"/>
                <a:gd name="connsiteY0-668" fmla="*/ 7053 h 5811651"/>
                <a:gd name="connsiteX1-669" fmla="*/ 43870391 w 43870391"/>
                <a:gd name="connsiteY1-670" fmla="*/ 0 h 5811651"/>
                <a:gd name="connsiteX2-671" fmla="*/ 43819716 w 43870391"/>
                <a:gd name="connsiteY2-672" fmla="*/ 5811651 h 5811651"/>
                <a:gd name="connsiteX3-673" fmla="*/ 21917405 w 43870391"/>
                <a:gd name="connsiteY3-674" fmla="*/ 3009824 h 5811651"/>
                <a:gd name="connsiteX4-675" fmla="*/ 457 w 43870391"/>
                <a:gd name="connsiteY4-676" fmla="*/ 5798748 h 5811651"/>
                <a:gd name="connsiteX5-677" fmla="*/ 239 w 43870391"/>
                <a:gd name="connsiteY5-678" fmla="*/ 7053 h 5811651"/>
                <a:gd name="connsiteX0-679" fmla="*/ 239 w 43870391"/>
                <a:gd name="connsiteY0-680" fmla="*/ 7053 h 5811651"/>
                <a:gd name="connsiteX1-681" fmla="*/ 43870391 w 43870391"/>
                <a:gd name="connsiteY1-682" fmla="*/ 0 h 5811651"/>
                <a:gd name="connsiteX2-683" fmla="*/ 43819716 w 43870391"/>
                <a:gd name="connsiteY2-684" fmla="*/ 5811651 h 5811651"/>
                <a:gd name="connsiteX3-685" fmla="*/ 21917405 w 43870391"/>
                <a:gd name="connsiteY3-686" fmla="*/ 3009824 h 5811651"/>
                <a:gd name="connsiteX4-687" fmla="*/ 457 w 43870391"/>
                <a:gd name="connsiteY4-688" fmla="*/ 5798748 h 5811651"/>
                <a:gd name="connsiteX5-689" fmla="*/ 239 w 43870391"/>
                <a:gd name="connsiteY5-690" fmla="*/ 7053 h 5811651"/>
                <a:gd name="connsiteX0-691" fmla="*/ 239 w 43842825"/>
                <a:gd name="connsiteY0-692" fmla="*/ 7053 h 5811651"/>
                <a:gd name="connsiteX1-693" fmla="*/ 43842825 w 43842825"/>
                <a:gd name="connsiteY1-694" fmla="*/ 0 h 5811651"/>
                <a:gd name="connsiteX2-695" fmla="*/ 43819716 w 43842825"/>
                <a:gd name="connsiteY2-696" fmla="*/ 5811651 h 5811651"/>
                <a:gd name="connsiteX3-697" fmla="*/ 21917405 w 43842825"/>
                <a:gd name="connsiteY3-698" fmla="*/ 3009824 h 5811651"/>
                <a:gd name="connsiteX4-699" fmla="*/ 457 w 43842825"/>
                <a:gd name="connsiteY4-700" fmla="*/ 5798748 h 5811651"/>
                <a:gd name="connsiteX5-701" fmla="*/ 239 w 43842825"/>
                <a:gd name="connsiteY5-702" fmla="*/ 7053 h 5811651"/>
                <a:gd name="connsiteX0-703" fmla="*/ 239 w 43824446"/>
                <a:gd name="connsiteY0-704" fmla="*/ 7053 h 5811651"/>
                <a:gd name="connsiteX1-705" fmla="*/ 43824446 w 43824446"/>
                <a:gd name="connsiteY1-706" fmla="*/ 0 h 5811651"/>
                <a:gd name="connsiteX2-707" fmla="*/ 43819716 w 43824446"/>
                <a:gd name="connsiteY2-708" fmla="*/ 5811651 h 5811651"/>
                <a:gd name="connsiteX3-709" fmla="*/ 21917405 w 43824446"/>
                <a:gd name="connsiteY3-710" fmla="*/ 3009824 h 5811651"/>
                <a:gd name="connsiteX4-711" fmla="*/ 457 w 43824446"/>
                <a:gd name="connsiteY4-712" fmla="*/ 5798748 h 5811651"/>
                <a:gd name="connsiteX5-713" fmla="*/ 239 w 43824446"/>
                <a:gd name="connsiteY5-714" fmla="*/ 7053 h 5811651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21" y="connsiteY5-22"/>
                </a:cxn>
              </a:cxnLst>
              <a:rect l="l" t="t" r="r" b="b"/>
              <a:pathLst>
                <a:path w="43824446" h="5811651">
                  <a:moveTo>
                    <a:pt x="239" y="7053"/>
                  </a:moveTo>
                  <a:lnTo>
                    <a:pt x="43824446" y="0"/>
                  </a:lnTo>
                  <a:cubicBezTo>
                    <a:pt x="43822869" y="1937217"/>
                    <a:pt x="43821293" y="3874434"/>
                    <a:pt x="43819716" y="5811651"/>
                  </a:cubicBezTo>
                  <a:cubicBezTo>
                    <a:pt x="38268362" y="4032785"/>
                    <a:pt x="30438085" y="2966157"/>
                    <a:pt x="21917405" y="3009824"/>
                  </a:cubicBezTo>
                  <a:cubicBezTo>
                    <a:pt x="14614291" y="3047251"/>
                    <a:pt x="6453731" y="3277510"/>
                    <a:pt x="457" y="5798748"/>
                  </a:cubicBezTo>
                  <a:cubicBezTo>
                    <a:pt x="-1036" y="3861504"/>
                    <a:pt x="1732" y="1944297"/>
                    <a:pt x="239" y="7053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6"/>
                </a:gs>
                <a:gs pos="100000">
                  <a:schemeClr val="accent4"/>
                </a:gs>
              </a:gsLst>
              <a:lin ang="0" scaled="1"/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2611755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5225"/>
            </a:p>
          </p:txBody>
        </p:sp>
        <p:sp>
          <p:nvSpPr>
            <p:cNvPr id="4" name="Rectangle 16"/>
            <p:cNvSpPr/>
            <p:nvPr userDrawn="1"/>
          </p:nvSpPr>
          <p:spPr>
            <a:xfrm>
              <a:off x="-801" y="-6353"/>
              <a:ext cx="27440038" cy="4549427"/>
            </a:xfrm>
            <a:custGeom>
              <a:avLst/>
              <a:gdLst>
                <a:gd name="connsiteX0" fmla="*/ 0 w 43891200"/>
                <a:gd name="connsiteY0" fmla="*/ 0 h 7027483"/>
                <a:gd name="connsiteX1" fmla="*/ 43891200 w 43891200"/>
                <a:gd name="connsiteY1" fmla="*/ 0 h 7027483"/>
                <a:gd name="connsiteX2" fmla="*/ 43891200 w 43891200"/>
                <a:gd name="connsiteY2" fmla="*/ 7027483 h 7027483"/>
                <a:gd name="connsiteX3" fmla="*/ 0 w 43891200"/>
                <a:gd name="connsiteY3" fmla="*/ 7027483 h 7027483"/>
                <a:gd name="connsiteX4" fmla="*/ 0 w 43891200"/>
                <a:gd name="connsiteY4" fmla="*/ 0 h 7027483"/>
                <a:gd name="connsiteX0-1" fmla="*/ 0 w 43891200"/>
                <a:gd name="connsiteY0-2" fmla="*/ 0 h 7027483"/>
                <a:gd name="connsiteX1-3" fmla="*/ 43891200 w 43891200"/>
                <a:gd name="connsiteY1-4" fmla="*/ 0 h 7027483"/>
                <a:gd name="connsiteX2-5" fmla="*/ 43891200 w 43891200"/>
                <a:gd name="connsiteY2-6" fmla="*/ 7027483 h 7027483"/>
                <a:gd name="connsiteX3-7" fmla="*/ 21617527 w 43891200"/>
                <a:gd name="connsiteY3-8" fmla="*/ 6999261 h 7027483"/>
                <a:gd name="connsiteX4-9" fmla="*/ 0 w 43891200"/>
                <a:gd name="connsiteY4-10" fmla="*/ 7027483 h 7027483"/>
                <a:gd name="connsiteX5" fmla="*/ 0 w 43891200"/>
                <a:gd name="connsiteY5" fmla="*/ 0 h 7027483"/>
                <a:gd name="connsiteX0-11" fmla="*/ 0 w 43891200"/>
                <a:gd name="connsiteY0-12" fmla="*/ 0 h 7027483"/>
                <a:gd name="connsiteX1-13" fmla="*/ 43891200 w 43891200"/>
                <a:gd name="connsiteY1-14" fmla="*/ 0 h 7027483"/>
                <a:gd name="connsiteX2-15" fmla="*/ 43891200 w 43891200"/>
                <a:gd name="connsiteY2-16" fmla="*/ 7027483 h 7027483"/>
                <a:gd name="connsiteX3-17" fmla="*/ 21448200 w 43891200"/>
                <a:gd name="connsiteY3-18" fmla="*/ 3838305 h 7027483"/>
                <a:gd name="connsiteX4-19" fmla="*/ 0 w 43891200"/>
                <a:gd name="connsiteY4-20" fmla="*/ 7027483 h 7027483"/>
                <a:gd name="connsiteX5-21" fmla="*/ 0 w 43891200"/>
                <a:gd name="connsiteY5-22" fmla="*/ 0 h 7027483"/>
                <a:gd name="connsiteX0-23" fmla="*/ 0 w 43891200"/>
                <a:gd name="connsiteY0-24" fmla="*/ 0 h 7027483"/>
                <a:gd name="connsiteX1-25" fmla="*/ 43891200 w 43891200"/>
                <a:gd name="connsiteY1-26" fmla="*/ 0 h 7027483"/>
                <a:gd name="connsiteX2-27" fmla="*/ 43891200 w 43891200"/>
                <a:gd name="connsiteY2-28" fmla="*/ 7027483 h 7027483"/>
                <a:gd name="connsiteX3-29" fmla="*/ 21448200 w 43891200"/>
                <a:gd name="connsiteY3-30" fmla="*/ 3838305 h 7027483"/>
                <a:gd name="connsiteX4-31" fmla="*/ 28221 w 43891200"/>
                <a:gd name="connsiteY4-32" fmla="*/ 6688809 h 7027483"/>
                <a:gd name="connsiteX5-33" fmla="*/ 0 w 43891200"/>
                <a:gd name="connsiteY5-34" fmla="*/ 0 h 7027483"/>
                <a:gd name="connsiteX0-35" fmla="*/ 0 w 43891200"/>
                <a:gd name="connsiteY0-36" fmla="*/ 0 h 7100503"/>
                <a:gd name="connsiteX1-37" fmla="*/ 43891200 w 43891200"/>
                <a:gd name="connsiteY1-38" fmla="*/ 0 h 7100503"/>
                <a:gd name="connsiteX2-39" fmla="*/ 43891200 w 43891200"/>
                <a:gd name="connsiteY2-40" fmla="*/ 7027483 h 7100503"/>
                <a:gd name="connsiteX3-41" fmla="*/ 21448200 w 43891200"/>
                <a:gd name="connsiteY3-42" fmla="*/ 3838305 h 7100503"/>
                <a:gd name="connsiteX4-43" fmla="*/ 28221 w 43891200"/>
                <a:gd name="connsiteY4-44" fmla="*/ 6688809 h 7100503"/>
                <a:gd name="connsiteX5-45" fmla="*/ 0 w 43891200"/>
                <a:gd name="connsiteY5-46" fmla="*/ 0 h 7100503"/>
                <a:gd name="connsiteX0-47" fmla="*/ 0 w 43891200"/>
                <a:gd name="connsiteY0-48" fmla="*/ 0 h 7100503"/>
                <a:gd name="connsiteX1-49" fmla="*/ 43891200 w 43891200"/>
                <a:gd name="connsiteY1-50" fmla="*/ 0 h 7100503"/>
                <a:gd name="connsiteX2-51" fmla="*/ 43891200 w 43891200"/>
                <a:gd name="connsiteY2-52" fmla="*/ 7027483 h 7100503"/>
                <a:gd name="connsiteX3-53" fmla="*/ 21448200 w 43891200"/>
                <a:gd name="connsiteY3-54" fmla="*/ 3838305 h 7100503"/>
                <a:gd name="connsiteX4-55" fmla="*/ 28221 w 43891200"/>
                <a:gd name="connsiteY4-56" fmla="*/ 6688809 h 7100503"/>
                <a:gd name="connsiteX5-57" fmla="*/ 0 w 43891200"/>
                <a:gd name="connsiteY5-58" fmla="*/ 0 h 7100503"/>
                <a:gd name="connsiteX0-59" fmla="*/ 0 w 43891200"/>
                <a:gd name="connsiteY0-60" fmla="*/ 0 h 7027483"/>
                <a:gd name="connsiteX1-61" fmla="*/ 43891200 w 43891200"/>
                <a:gd name="connsiteY1-62" fmla="*/ 0 h 7027483"/>
                <a:gd name="connsiteX2-63" fmla="*/ 43891200 w 43891200"/>
                <a:gd name="connsiteY2-64" fmla="*/ 7027483 h 7027483"/>
                <a:gd name="connsiteX3-65" fmla="*/ 21448200 w 43891200"/>
                <a:gd name="connsiteY3-66" fmla="*/ 3838305 h 7027483"/>
                <a:gd name="connsiteX4-67" fmla="*/ 28221 w 43891200"/>
                <a:gd name="connsiteY4-68" fmla="*/ 6688809 h 7027483"/>
                <a:gd name="connsiteX5-69" fmla="*/ 0 w 43891200"/>
                <a:gd name="connsiteY5-70" fmla="*/ 0 h 7027483"/>
                <a:gd name="connsiteX0-71" fmla="*/ 0 w 43891200"/>
                <a:gd name="connsiteY0-72" fmla="*/ 0 h 7027483"/>
                <a:gd name="connsiteX1-73" fmla="*/ 43891200 w 43891200"/>
                <a:gd name="connsiteY1-74" fmla="*/ 0 h 7027483"/>
                <a:gd name="connsiteX2-75" fmla="*/ 43891200 w 43891200"/>
                <a:gd name="connsiteY2-76" fmla="*/ 7027483 h 7027483"/>
                <a:gd name="connsiteX3-77" fmla="*/ 21448200 w 43891200"/>
                <a:gd name="connsiteY3-78" fmla="*/ 3838305 h 7027483"/>
                <a:gd name="connsiteX4-79" fmla="*/ 28221 w 43891200"/>
                <a:gd name="connsiteY4-80" fmla="*/ 6688809 h 7027483"/>
                <a:gd name="connsiteX5-81" fmla="*/ 0 w 43891200"/>
                <a:gd name="connsiteY5-82" fmla="*/ 0 h 7027483"/>
                <a:gd name="connsiteX0-83" fmla="*/ 0 w 43891200"/>
                <a:gd name="connsiteY0-84" fmla="*/ 0 h 7027483"/>
                <a:gd name="connsiteX1-85" fmla="*/ 43891200 w 43891200"/>
                <a:gd name="connsiteY1-86" fmla="*/ 0 h 7027483"/>
                <a:gd name="connsiteX2-87" fmla="*/ 43891200 w 43891200"/>
                <a:gd name="connsiteY2-88" fmla="*/ 7027483 h 7027483"/>
                <a:gd name="connsiteX3-89" fmla="*/ 21448200 w 43891200"/>
                <a:gd name="connsiteY3-90" fmla="*/ 3838305 h 7027483"/>
                <a:gd name="connsiteX4-91" fmla="*/ 28221 w 43891200"/>
                <a:gd name="connsiteY4-92" fmla="*/ 6688809 h 7027483"/>
                <a:gd name="connsiteX5-93" fmla="*/ 0 w 43891200"/>
                <a:gd name="connsiteY5-94" fmla="*/ 0 h 7027483"/>
                <a:gd name="connsiteX0-95" fmla="*/ 0 w 43968081"/>
                <a:gd name="connsiteY0-96" fmla="*/ 0 h 6688809"/>
                <a:gd name="connsiteX1-97" fmla="*/ 43891200 w 43968081"/>
                <a:gd name="connsiteY1-98" fmla="*/ 0 h 6688809"/>
                <a:gd name="connsiteX2-99" fmla="*/ 43968081 w 43968081"/>
                <a:gd name="connsiteY2-100" fmla="*/ 6358199 h 6688809"/>
                <a:gd name="connsiteX3-101" fmla="*/ 21448200 w 43968081"/>
                <a:gd name="connsiteY3-102" fmla="*/ 3838305 h 6688809"/>
                <a:gd name="connsiteX4-103" fmla="*/ 28221 w 43968081"/>
                <a:gd name="connsiteY4-104" fmla="*/ 6688809 h 6688809"/>
                <a:gd name="connsiteX5-105" fmla="*/ 0 w 43968081"/>
                <a:gd name="connsiteY5-106" fmla="*/ 0 h 6688809"/>
                <a:gd name="connsiteX0-107" fmla="*/ 0 w 43891200"/>
                <a:gd name="connsiteY0-108" fmla="*/ 0 h 6688809"/>
                <a:gd name="connsiteX1-109" fmla="*/ 43891200 w 43891200"/>
                <a:gd name="connsiteY1-110" fmla="*/ 0 h 6688809"/>
                <a:gd name="connsiteX2-111" fmla="*/ 43793664 w 43891200"/>
                <a:gd name="connsiteY2-112" fmla="*/ 6218350 h 6688809"/>
                <a:gd name="connsiteX3-113" fmla="*/ 21448200 w 43891200"/>
                <a:gd name="connsiteY3-114" fmla="*/ 3838305 h 6688809"/>
                <a:gd name="connsiteX4-115" fmla="*/ 28221 w 43891200"/>
                <a:gd name="connsiteY4-116" fmla="*/ 6688809 h 6688809"/>
                <a:gd name="connsiteX5-117" fmla="*/ 0 w 43891200"/>
                <a:gd name="connsiteY5-118" fmla="*/ 0 h 6688809"/>
                <a:gd name="connsiteX0-119" fmla="*/ 0 w 43891200"/>
                <a:gd name="connsiteY0-120" fmla="*/ 0 h 6688809"/>
                <a:gd name="connsiteX1-121" fmla="*/ 43891200 w 43891200"/>
                <a:gd name="connsiteY1-122" fmla="*/ 0 h 6688809"/>
                <a:gd name="connsiteX2-123" fmla="*/ 43823938 w 43891200"/>
                <a:gd name="connsiteY2-124" fmla="*/ 6183672 h 6688809"/>
                <a:gd name="connsiteX3-125" fmla="*/ 21448200 w 43891200"/>
                <a:gd name="connsiteY3-126" fmla="*/ 3838305 h 6688809"/>
                <a:gd name="connsiteX4-127" fmla="*/ 28221 w 43891200"/>
                <a:gd name="connsiteY4-128" fmla="*/ 6688809 h 6688809"/>
                <a:gd name="connsiteX5-129" fmla="*/ 0 w 43891200"/>
                <a:gd name="connsiteY5-130" fmla="*/ 0 h 6688809"/>
                <a:gd name="connsiteX0-131" fmla="*/ 0 w 43823938"/>
                <a:gd name="connsiteY0-132" fmla="*/ 0 h 6688809"/>
                <a:gd name="connsiteX1-133" fmla="*/ 43800376 w 43823938"/>
                <a:gd name="connsiteY1-134" fmla="*/ 0 h 6688809"/>
                <a:gd name="connsiteX2-135" fmla="*/ 43823938 w 43823938"/>
                <a:gd name="connsiteY2-136" fmla="*/ 6183672 h 6688809"/>
                <a:gd name="connsiteX3-137" fmla="*/ 21448200 w 43823938"/>
                <a:gd name="connsiteY3-138" fmla="*/ 3838305 h 6688809"/>
                <a:gd name="connsiteX4-139" fmla="*/ 28221 w 43823938"/>
                <a:gd name="connsiteY4-140" fmla="*/ 6688809 h 6688809"/>
                <a:gd name="connsiteX5-141" fmla="*/ 0 w 43823938"/>
                <a:gd name="connsiteY5-142" fmla="*/ 0 h 6688809"/>
                <a:gd name="connsiteX0-143" fmla="*/ 0 w 43883631"/>
                <a:gd name="connsiteY0-144" fmla="*/ 0 h 6688809"/>
                <a:gd name="connsiteX1-145" fmla="*/ 43883631 w 43883631"/>
                <a:gd name="connsiteY1-146" fmla="*/ 41614 h 6688809"/>
                <a:gd name="connsiteX2-147" fmla="*/ 43823938 w 43883631"/>
                <a:gd name="connsiteY2-148" fmla="*/ 6183672 h 6688809"/>
                <a:gd name="connsiteX3-149" fmla="*/ 21448200 w 43883631"/>
                <a:gd name="connsiteY3-150" fmla="*/ 3838305 h 6688809"/>
                <a:gd name="connsiteX4-151" fmla="*/ 28221 w 43883631"/>
                <a:gd name="connsiteY4-152" fmla="*/ 6688809 h 6688809"/>
                <a:gd name="connsiteX5-153" fmla="*/ 0 w 43883631"/>
                <a:gd name="connsiteY5-154" fmla="*/ 0 h 6688809"/>
                <a:gd name="connsiteX0-155" fmla="*/ 0 w 43876062"/>
                <a:gd name="connsiteY0-156" fmla="*/ 0 h 6688809"/>
                <a:gd name="connsiteX1-157" fmla="*/ 43876062 w 43876062"/>
                <a:gd name="connsiteY1-158" fmla="*/ 6936 h 6688809"/>
                <a:gd name="connsiteX2-159" fmla="*/ 43823938 w 43876062"/>
                <a:gd name="connsiteY2-160" fmla="*/ 6183672 h 6688809"/>
                <a:gd name="connsiteX3-161" fmla="*/ 21448200 w 43876062"/>
                <a:gd name="connsiteY3-162" fmla="*/ 3838305 h 6688809"/>
                <a:gd name="connsiteX4-163" fmla="*/ 28221 w 43876062"/>
                <a:gd name="connsiteY4-164" fmla="*/ 6688809 h 6688809"/>
                <a:gd name="connsiteX5-165" fmla="*/ 0 w 43876062"/>
                <a:gd name="connsiteY5-166" fmla="*/ 0 h 6688809"/>
                <a:gd name="connsiteX0-167" fmla="*/ 0 w 43883634"/>
                <a:gd name="connsiteY0-168" fmla="*/ 6936 h 6695745"/>
                <a:gd name="connsiteX1-169" fmla="*/ 43883634 w 43883634"/>
                <a:gd name="connsiteY1-170" fmla="*/ 0 h 6695745"/>
                <a:gd name="connsiteX2-171" fmla="*/ 43823938 w 43883634"/>
                <a:gd name="connsiteY2-172" fmla="*/ 6190608 h 6695745"/>
                <a:gd name="connsiteX3-173" fmla="*/ 21448200 w 43883634"/>
                <a:gd name="connsiteY3-174" fmla="*/ 3845241 h 6695745"/>
                <a:gd name="connsiteX4-175" fmla="*/ 28221 w 43883634"/>
                <a:gd name="connsiteY4-176" fmla="*/ 6695745 h 6695745"/>
                <a:gd name="connsiteX5-177" fmla="*/ 0 w 43883634"/>
                <a:gd name="connsiteY5-178" fmla="*/ 6936 h 6695745"/>
                <a:gd name="connsiteX0-179" fmla="*/ 0 w 43883634"/>
                <a:gd name="connsiteY0-180" fmla="*/ 6936 h 6695745"/>
                <a:gd name="connsiteX1-181" fmla="*/ 43883634 w 43883634"/>
                <a:gd name="connsiteY1-182" fmla="*/ 0 h 6695745"/>
                <a:gd name="connsiteX2-183" fmla="*/ 43827740 w 43883634"/>
                <a:gd name="connsiteY2-184" fmla="*/ 6180150 h 6695745"/>
                <a:gd name="connsiteX3-185" fmla="*/ 21448200 w 43883634"/>
                <a:gd name="connsiteY3-186" fmla="*/ 3845241 h 6695745"/>
                <a:gd name="connsiteX4-187" fmla="*/ 28221 w 43883634"/>
                <a:gd name="connsiteY4-188" fmla="*/ 6695745 h 6695745"/>
                <a:gd name="connsiteX5-189" fmla="*/ 0 w 43883634"/>
                <a:gd name="connsiteY5-190" fmla="*/ 6936 h 6695745"/>
                <a:gd name="connsiteX0-191" fmla="*/ 0 w 43883634"/>
                <a:gd name="connsiteY0-192" fmla="*/ 6936 h 6695745"/>
                <a:gd name="connsiteX1-193" fmla="*/ 43883634 w 43883634"/>
                <a:gd name="connsiteY1-194" fmla="*/ 0 h 6695745"/>
                <a:gd name="connsiteX2-195" fmla="*/ 43827740 w 43883634"/>
                <a:gd name="connsiteY2-196" fmla="*/ 6180150 h 6695745"/>
                <a:gd name="connsiteX3-197" fmla="*/ 21986368 w 43883634"/>
                <a:gd name="connsiteY3-198" fmla="*/ 3845241 h 6695745"/>
                <a:gd name="connsiteX4-199" fmla="*/ 28221 w 43883634"/>
                <a:gd name="connsiteY4-200" fmla="*/ 6695745 h 6695745"/>
                <a:gd name="connsiteX5-201" fmla="*/ 0 w 43883634"/>
                <a:gd name="connsiteY5-202" fmla="*/ 6936 h 6695745"/>
                <a:gd name="connsiteX0-203" fmla="*/ 0 w 43883634"/>
                <a:gd name="connsiteY0-204" fmla="*/ 6936 h 6695745"/>
                <a:gd name="connsiteX1-205" fmla="*/ 43883634 w 43883634"/>
                <a:gd name="connsiteY1-206" fmla="*/ 0 h 6695745"/>
                <a:gd name="connsiteX2-207" fmla="*/ 43827740 w 43883634"/>
                <a:gd name="connsiteY2-208" fmla="*/ 6180150 h 6695745"/>
                <a:gd name="connsiteX3-209" fmla="*/ 21871047 w 43883634"/>
                <a:gd name="connsiteY3-210" fmla="*/ 3810016 h 6695745"/>
                <a:gd name="connsiteX4-211" fmla="*/ 28221 w 43883634"/>
                <a:gd name="connsiteY4-212" fmla="*/ 6695745 h 6695745"/>
                <a:gd name="connsiteX5-213" fmla="*/ 0 w 43883634"/>
                <a:gd name="connsiteY5-214" fmla="*/ 6936 h 6695745"/>
                <a:gd name="connsiteX0-215" fmla="*/ 0 w 43883634"/>
                <a:gd name="connsiteY0-216" fmla="*/ 6936 h 6695745"/>
                <a:gd name="connsiteX1-217" fmla="*/ 43883634 w 43883634"/>
                <a:gd name="connsiteY1-218" fmla="*/ 0 h 6695745"/>
                <a:gd name="connsiteX2-219" fmla="*/ 43827740 w 43883634"/>
                <a:gd name="connsiteY2-220" fmla="*/ 6180150 h 6695745"/>
                <a:gd name="connsiteX3-221" fmla="*/ 21982633 w 43883634"/>
                <a:gd name="connsiteY3-222" fmla="*/ 3782129 h 6695745"/>
                <a:gd name="connsiteX4-223" fmla="*/ 28221 w 43883634"/>
                <a:gd name="connsiteY4-224" fmla="*/ 6695745 h 6695745"/>
                <a:gd name="connsiteX5-225" fmla="*/ 0 w 43883634"/>
                <a:gd name="connsiteY5-226" fmla="*/ 6936 h 6695745"/>
                <a:gd name="connsiteX0-227" fmla="*/ 0 w 43883634"/>
                <a:gd name="connsiteY0-228" fmla="*/ 6936 h 6695745"/>
                <a:gd name="connsiteX1-229" fmla="*/ 43883634 w 43883634"/>
                <a:gd name="connsiteY1-230" fmla="*/ 0 h 6695745"/>
                <a:gd name="connsiteX2-231" fmla="*/ 43827740 w 43883634"/>
                <a:gd name="connsiteY2-232" fmla="*/ 6180150 h 6695745"/>
                <a:gd name="connsiteX3-233" fmla="*/ 21911623 w 43883634"/>
                <a:gd name="connsiteY3-234" fmla="*/ 3791425 h 6695745"/>
                <a:gd name="connsiteX4-235" fmla="*/ 28221 w 43883634"/>
                <a:gd name="connsiteY4-236" fmla="*/ 6695745 h 6695745"/>
                <a:gd name="connsiteX5-237" fmla="*/ 0 w 43883634"/>
                <a:gd name="connsiteY5-238" fmla="*/ 6936 h 6695745"/>
                <a:gd name="connsiteX0-239" fmla="*/ 0 w 43883634"/>
                <a:gd name="connsiteY0-240" fmla="*/ 6936 h 6695745"/>
                <a:gd name="connsiteX1-241" fmla="*/ 43883634 w 43883634"/>
                <a:gd name="connsiteY1-242" fmla="*/ 0 h 6695745"/>
                <a:gd name="connsiteX2-243" fmla="*/ 43827740 w 43883634"/>
                <a:gd name="connsiteY2-244" fmla="*/ 6180150 h 6695745"/>
                <a:gd name="connsiteX3-245" fmla="*/ 21911623 w 43883634"/>
                <a:gd name="connsiteY3-246" fmla="*/ 3791425 h 6695745"/>
                <a:gd name="connsiteX4-247" fmla="*/ 28221 w 43883634"/>
                <a:gd name="connsiteY4-248" fmla="*/ 6695745 h 6695745"/>
                <a:gd name="connsiteX5-249" fmla="*/ 0 w 43883634"/>
                <a:gd name="connsiteY5-250" fmla="*/ 6936 h 6695745"/>
                <a:gd name="connsiteX0-251" fmla="*/ 0 w 43883634"/>
                <a:gd name="connsiteY0-252" fmla="*/ 6936 h 6695745"/>
                <a:gd name="connsiteX1-253" fmla="*/ 43883634 w 43883634"/>
                <a:gd name="connsiteY1-254" fmla="*/ 0 h 6695745"/>
                <a:gd name="connsiteX2-255" fmla="*/ 43827740 w 43883634"/>
                <a:gd name="connsiteY2-256" fmla="*/ 6180150 h 6695745"/>
                <a:gd name="connsiteX3-257" fmla="*/ 21911623 w 43883634"/>
                <a:gd name="connsiteY3-258" fmla="*/ 3791425 h 6695745"/>
                <a:gd name="connsiteX4-259" fmla="*/ 28221 w 43883634"/>
                <a:gd name="connsiteY4-260" fmla="*/ 6695745 h 6695745"/>
                <a:gd name="connsiteX5-261" fmla="*/ 0 w 43883634"/>
                <a:gd name="connsiteY5-262" fmla="*/ 6936 h 6695745"/>
                <a:gd name="connsiteX0-263" fmla="*/ 0 w 43883634"/>
                <a:gd name="connsiteY0-264" fmla="*/ 6936 h 6695745"/>
                <a:gd name="connsiteX1-265" fmla="*/ 43883634 w 43883634"/>
                <a:gd name="connsiteY1-266" fmla="*/ 0 h 6695745"/>
                <a:gd name="connsiteX2-267" fmla="*/ 43827740 w 43883634"/>
                <a:gd name="connsiteY2-268" fmla="*/ 6180150 h 6695745"/>
                <a:gd name="connsiteX3-269" fmla="*/ 21911623 w 43883634"/>
                <a:gd name="connsiteY3-270" fmla="*/ 3791425 h 6695745"/>
                <a:gd name="connsiteX4-271" fmla="*/ 28221 w 43883634"/>
                <a:gd name="connsiteY4-272" fmla="*/ 6695745 h 6695745"/>
                <a:gd name="connsiteX5-273" fmla="*/ 0 w 43883634"/>
                <a:gd name="connsiteY5-274" fmla="*/ 6936 h 6695745"/>
                <a:gd name="connsiteX0-275" fmla="*/ 0 w 43883634"/>
                <a:gd name="connsiteY0-276" fmla="*/ 6936 h 6695745"/>
                <a:gd name="connsiteX1-277" fmla="*/ 43883634 w 43883634"/>
                <a:gd name="connsiteY1-278" fmla="*/ 0 h 6695745"/>
                <a:gd name="connsiteX2-279" fmla="*/ 43827740 w 43883634"/>
                <a:gd name="connsiteY2-280" fmla="*/ 6180150 h 6695745"/>
                <a:gd name="connsiteX3-281" fmla="*/ 21911623 w 43883634"/>
                <a:gd name="connsiteY3-282" fmla="*/ 3791425 h 6695745"/>
                <a:gd name="connsiteX4-283" fmla="*/ 28221 w 43883634"/>
                <a:gd name="connsiteY4-284" fmla="*/ 6695745 h 6695745"/>
                <a:gd name="connsiteX5-285" fmla="*/ 0 w 43883634"/>
                <a:gd name="connsiteY5-286" fmla="*/ 6936 h 6695745"/>
                <a:gd name="connsiteX0-287" fmla="*/ 0 w 43883634"/>
                <a:gd name="connsiteY0-288" fmla="*/ 6936 h 6695745"/>
                <a:gd name="connsiteX1-289" fmla="*/ 43883634 w 43883634"/>
                <a:gd name="connsiteY1-290" fmla="*/ 0 h 6695745"/>
                <a:gd name="connsiteX2-291" fmla="*/ 43827740 w 43883634"/>
                <a:gd name="connsiteY2-292" fmla="*/ 6180150 h 6695745"/>
                <a:gd name="connsiteX3-293" fmla="*/ 21911623 w 43883634"/>
                <a:gd name="connsiteY3-294" fmla="*/ 3791425 h 6695745"/>
                <a:gd name="connsiteX4-295" fmla="*/ 28221 w 43883634"/>
                <a:gd name="connsiteY4-296" fmla="*/ 6695745 h 6695745"/>
                <a:gd name="connsiteX5-297" fmla="*/ 0 w 43883634"/>
                <a:gd name="connsiteY5-298" fmla="*/ 6936 h 6695745"/>
                <a:gd name="connsiteX0-299" fmla="*/ 0 w 43883634"/>
                <a:gd name="connsiteY0-300" fmla="*/ 6936 h 6695745"/>
                <a:gd name="connsiteX1-301" fmla="*/ 43883634 w 43883634"/>
                <a:gd name="connsiteY1-302" fmla="*/ 0 h 6695745"/>
                <a:gd name="connsiteX2-303" fmla="*/ 43827740 w 43883634"/>
                <a:gd name="connsiteY2-304" fmla="*/ 6180150 h 6695745"/>
                <a:gd name="connsiteX3-305" fmla="*/ 21911623 w 43883634"/>
                <a:gd name="connsiteY3-306" fmla="*/ 3791425 h 6695745"/>
                <a:gd name="connsiteX4-307" fmla="*/ 28221 w 43883634"/>
                <a:gd name="connsiteY4-308" fmla="*/ 6695745 h 6695745"/>
                <a:gd name="connsiteX5-309" fmla="*/ 0 w 43883634"/>
                <a:gd name="connsiteY5-310" fmla="*/ 6936 h 6695745"/>
                <a:gd name="connsiteX0-311" fmla="*/ 0 w 43883634"/>
                <a:gd name="connsiteY0-312" fmla="*/ 6936 h 6695745"/>
                <a:gd name="connsiteX1-313" fmla="*/ 43883634 w 43883634"/>
                <a:gd name="connsiteY1-314" fmla="*/ 0 h 6695745"/>
                <a:gd name="connsiteX2-315" fmla="*/ 43827740 w 43883634"/>
                <a:gd name="connsiteY2-316" fmla="*/ 6180150 h 6695745"/>
                <a:gd name="connsiteX3-317" fmla="*/ 21911623 w 43883634"/>
                <a:gd name="connsiteY3-318" fmla="*/ 3791425 h 6695745"/>
                <a:gd name="connsiteX4-319" fmla="*/ 28221 w 43883634"/>
                <a:gd name="connsiteY4-320" fmla="*/ 6695745 h 6695745"/>
                <a:gd name="connsiteX5-321" fmla="*/ 0 w 43883634"/>
                <a:gd name="connsiteY5-322" fmla="*/ 6936 h 6695745"/>
                <a:gd name="connsiteX0-323" fmla="*/ 0 w 43883634"/>
                <a:gd name="connsiteY0-324" fmla="*/ 6936 h 6691837"/>
                <a:gd name="connsiteX1-325" fmla="*/ 43883634 w 43883634"/>
                <a:gd name="connsiteY1-326" fmla="*/ 0 h 6691837"/>
                <a:gd name="connsiteX2-327" fmla="*/ 43827740 w 43883634"/>
                <a:gd name="connsiteY2-328" fmla="*/ 6180150 h 6691837"/>
                <a:gd name="connsiteX3-329" fmla="*/ 21911623 w 43883634"/>
                <a:gd name="connsiteY3-330" fmla="*/ 3791425 h 6691837"/>
                <a:gd name="connsiteX4-331" fmla="*/ 66513 w 43883634"/>
                <a:gd name="connsiteY4-332" fmla="*/ 6691837 h 6691837"/>
                <a:gd name="connsiteX5-333" fmla="*/ 0 w 43883634"/>
                <a:gd name="connsiteY5-334" fmla="*/ 6936 h 6691837"/>
                <a:gd name="connsiteX0-335" fmla="*/ 0 w 43883634"/>
                <a:gd name="connsiteY0-336" fmla="*/ 6936 h 6695746"/>
                <a:gd name="connsiteX1-337" fmla="*/ 43883634 w 43883634"/>
                <a:gd name="connsiteY1-338" fmla="*/ 0 h 6695746"/>
                <a:gd name="connsiteX2-339" fmla="*/ 43827740 w 43883634"/>
                <a:gd name="connsiteY2-340" fmla="*/ 6180150 h 6695746"/>
                <a:gd name="connsiteX3-341" fmla="*/ 21911623 w 43883634"/>
                <a:gd name="connsiteY3-342" fmla="*/ 3791425 h 6695746"/>
                <a:gd name="connsiteX4-343" fmla="*/ 49494 w 43883634"/>
                <a:gd name="connsiteY4-344" fmla="*/ 6695746 h 6695746"/>
                <a:gd name="connsiteX5-345" fmla="*/ 0 w 43883634"/>
                <a:gd name="connsiteY5-346" fmla="*/ 6936 h 6695746"/>
                <a:gd name="connsiteX0-347" fmla="*/ 0 w 43883634"/>
                <a:gd name="connsiteY0-348" fmla="*/ 6936 h 6695746"/>
                <a:gd name="connsiteX1-349" fmla="*/ 43883634 w 43883634"/>
                <a:gd name="connsiteY1-350" fmla="*/ 0 h 6695746"/>
                <a:gd name="connsiteX2-351" fmla="*/ 43827740 w 43883634"/>
                <a:gd name="connsiteY2-352" fmla="*/ 6180150 h 6695746"/>
                <a:gd name="connsiteX3-353" fmla="*/ 21911623 w 43883634"/>
                <a:gd name="connsiteY3-354" fmla="*/ 3791425 h 6695746"/>
                <a:gd name="connsiteX4-355" fmla="*/ 49494 w 43883634"/>
                <a:gd name="connsiteY4-356" fmla="*/ 6695746 h 6695746"/>
                <a:gd name="connsiteX5-357" fmla="*/ 0 w 43883634"/>
                <a:gd name="connsiteY5-358" fmla="*/ 6936 h 6695746"/>
                <a:gd name="connsiteX0-359" fmla="*/ 0 w 43883634"/>
                <a:gd name="connsiteY0-360" fmla="*/ 6936 h 6695746"/>
                <a:gd name="connsiteX1-361" fmla="*/ 43883634 w 43883634"/>
                <a:gd name="connsiteY1-362" fmla="*/ 0 h 6695746"/>
                <a:gd name="connsiteX2-363" fmla="*/ 43827740 w 43883634"/>
                <a:gd name="connsiteY2-364" fmla="*/ 6180150 h 6695746"/>
                <a:gd name="connsiteX3-365" fmla="*/ 21911623 w 43883634"/>
                <a:gd name="connsiteY3-366" fmla="*/ 3791425 h 6695746"/>
                <a:gd name="connsiteX4-367" fmla="*/ 49494 w 43883634"/>
                <a:gd name="connsiteY4-368" fmla="*/ 6695746 h 6695746"/>
                <a:gd name="connsiteX5-369" fmla="*/ 0 w 43883634"/>
                <a:gd name="connsiteY5-370" fmla="*/ 6936 h 6695746"/>
                <a:gd name="connsiteX0-371" fmla="*/ 0 w 43883634"/>
                <a:gd name="connsiteY0-372" fmla="*/ 6936 h 6695746"/>
                <a:gd name="connsiteX1-373" fmla="*/ 43883634 w 43883634"/>
                <a:gd name="connsiteY1-374" fmla="*/ 0 h 6695746"/>
                <a:gd name="connsiteX2-375" fmla="*/ 43827740 w 43883634"/>
                <a:gd name="connsiteY2-376" fmla="*/ 6180150 h 6695746"/>
                <a:gd name="connsiteX3-377" fmla="*/ 21911623 w 43883634"/>
                <a:gd name="connsiteY3-378" fmla="*/ 3791425 h 6695746"/>
                <a:gd name="connsiteX4-379" fmla="*/ 49494 w 43883634"/>
                <a:gd name="connsiteY4-380" fmla="*/ 6695746 h 6695746"/>
                <a:gd name="connsiteX5-381" fmla="*/ 0 w 43883634"/>
                <a:gd name="connsiteY5-382" fmla="*/ 6936 h 6695746"/>
                <a:gd name="connsiteX0-383" fmla="*/ 0 w 43883634"/>
                <a:gd name="connsiteY0-384" fmla="*/ 6936 h 6695746"/>
                <a:gd name="connsiteX1-385" fmla="*/ 43883634 w 43883634"/>
                <a:gd name="connsiteY1-386" fmla="*/ 0 h 6695746"/>
                <a:gd name="connsiteX2-387" fmla="*/ 43827739 w 43883634"/>
                <a:gd name="connsiteY2-388" fmla="*/ 5777889 h 6695746"/>
                <a:gd name="connsiteX3-389" fmla="*/ 21911623 w 43883634"/>
                <a:gd name="connsiteY3-390" fmla="*/ 3791425 h 6695746"/>
                <a:gd name="connsiteX4-391" fmla="*/ 49494 w 43883634"/>
                <a:gd name="connsiteY4-392" fmla="*/ 6695746 h 6695746"/>
                <a:gd name="connsiteX5-393" fmla="*/ 0 w 43883634"/>
                <a:gd name="connsiteY5-394" fmla="*/ 6936 h 6695746"/>
                <a:gd name="connsiteX0-395" fmla="*/ 0 w 43883634"/>
                <a:gd name="connsiteY0-396" fmla="*/ 6936 h 6695746"/>
                <a:gd name="connsiteX1-397" fmla="*/ 43883634 w 43883634"/>
                <a:gd name="connsiteY1-398" fmla="*/ 0 h 6695746"/>
                <a:gd name="connsiteX2-399" fmla="*/ 43827739 w 43883634"/>
                <a:gd name="connsiteY2-400" fmla="*/ 5777889 h 6695746"/>
                <a:gd name="connsiteX3-401" fmla="*/ 21911623 w 43883634"/>
                <a:gd name="connsiteY3-402" fmla="*/ 3791425 h 6695746"/>
                <a:gd name="connsiteX4-403" fmla="*/ 49494 w 43883634"/>
                <a:gd name="connsiteY4-404" fmla="*/ 6695746 h 6695746"/>
                <a:gd name="connsiteX5-405" fmla="*/ 0 w 43883634"/>
                <a:gd name="connsiteY5-406" fmla="*/ 6936 h 6695746"/>
                <a:gd name="connsiteX0-407" fmla="*/ 0 w 43883634"/>
                <a:gd name="connsiteY0-408" fmla="*/ 6936 h 6695746"/>
                <a:gd name="connsiteX1-409" fmla="*/ 43883634 w 43883634"/>
                <a:gd name="connsiteY1-410" fmla="*/ 0 h 6695746"/>
                <a:gd name="connsiteX2-411" fmla="*/ 43827739 w 43883634"/>
                <a:gd name="connsiteY2-412" fmla="*/ 5777889 h 6695746"/>
                <a:gd name="connsiteX3-413" fmla="*/ 21911623 w 43883634"/>
                <a:gd name="connsiteY3-414" fmla="*/ 3791425 h 6695746"/>
                <a:gd name="connsiteX4-415" fmla="*/ 49494 w 43883634"/>
                <a:gd name="connsiteY4-416" fmla="*/ 6695746 h 6695746"/>
                <a:gd name="connsiteX5-417" fmla="*/ 0 w 43883634"/>
                <a:gd name="connsiteY5-418" fmla="*/ 6936 h 6695746"/>
                <a:gd name="connsiteX0-419" fmla="*/ 0 w 43883634"/>
                <a:gd name="connsiteY0-420" fmla="*/ 6936 h 6695746"/>
                <a:gd name="connsiteX1-421" fmla="*/ 43883634 w 43883634"/>
                <a:gd name="connsiteY1-422" fmla="*/ 0 h 6695746"/>
                <a:gd name="connsiteX2-423" fmla="*/ 43827739 w 43883634"/>
                <a:gd name="connsiteY2-424" fmla="*/ 5777889 h 6695746"/>
                <a:gd name="connsiteX3-425" fmla="*/ 21911623 w 43883634"/>
                <a:gd name="connsiteY3-426" fmla="*/ 3791425 h 6695746"/>
                <a:gd name="connsiteX4-427" fmla="*/ 49494 w 43883634"/>
                <a:gd name="connsiteY4-428" fmla="*/ 6695746 h 6695746"/>
                <a:gd name="connsiteX5-429" fmla="*/ 0 w 43883634"/>
                <a:gd name="connsiteY5-430" fmla="*/ 6936 h 6695746"/>
                <a:gd name="connsiteX0-431" fmla="*/ 0 w 43883634"/>
                <a:gd name="connsiteY0-432" fmla="*/ 6936 h 6695746"/>
                <a:gd name="connsiteX1-433" fmla="*/ 43883634 w 43883634"/>
                <a:gd name="connsiteY1-434" fmla="*/ 0 h 6695746"/>
                <a:gd name="connsiteX2-435" fmla="*/ 43827739 w 43883634"/>
                <a:gd name="connsiteY2-436" fmla="*/ 5777889 h 6695746"/>
                <a:gd name="connsiteX3-437" fmla="*/ 21911623 w 43883634"/>
                <a:gd name="connsiteY3-438" fmla="*/ 3791425 h 6695746"/>
                <a:gd name="connsiteX4-439" fmla="*/ 49494 w 43883634"/>
                <a:gd name="connsiteY4-440" fmla="*/ 6695746 h 6695746"/>
                <a:gd name="connsiteX5-441" fmla="*/ 0 w 43883634"/>
                <a:gd name="connsiteY5-442" fmla="*/ 6936 h 6695746"/>
                <a:gd name="connsiteX0-443" fmla="*/ 23933 w 43834140"/>
                <a:gd name="connsiteY0-444" fmla="*/ 15369 h 6695746"/>
                <a:gd name="connsiteX1-445" fmla="*/ 43834140 w 43834140"/>
                <a:gd name="connsiteY1-446" fmla="*/ 0 h 6695746"/>
                <a:gd name="connsiteX2-447" fmla="*/ 43778245 w 43834140"/>
                <a:gd name="connsiteY2-448" fmla="*/ 5777889 h 6695746"/>
                <a:gd name="connsiteX3-449" fmla="*/ 21862129 w 43834140"/>
                <a:gd name="connsiteY3-450" fmla="*/ 3791425 h 6695746"/>
                <a:gd name="connsiteX4-451" fmla="*/ 0 w 43834140"/>
                <a:gd name="connsiteY4-452" fmla="*/ 6695746 h 6695746"/>
                <a:gd name="connsiteX5-453" fmla="*/ 23933 w 43834140"/>
                <a:gd name="connsiteY5-454" fmla="*/ 15369 h 6695746"/>
                <a:gd name="connsiteX0-455" fmla="*/ 1414 w 43848334"/>
                <a:gd name="connsiteY0-456" fmla="*/ 15369 h 6695746"/>
                <a:gd name="connsiteX1-457" fmla="*/ 43848334 w 43848334"/>
                <a:gd name="connsiteY1-458" fmla="*/ 0 h 6695746"/>
                <a:gd name="connsiteX2-459" fmla="*/ 43792439 w 43848334"/>
                <a:gd name="connsiteY2-460" fmla="*/ 5777889 h 6695746"/>
                <a:gd name="connsiteX3-461" fmla="*/ 21876323 w 43848334"/>
                <a:gd name="connsiteY3-462" fmla="*/ 3791425 h 6695746"/>
                <a:gd name="connsiteX4-463" fmla="*/ 14194 w 43848334"/>
                <a:gd name="connsiteY4-464" fmla="*/ 6695746 h 6695746"/>
                <a:gd name="connsiteX5-465" fmla="*/ 1414 w 43848334"/>
                <a:gd name="connsiteY5-466" fmla="*/ 15369 h 6695746"/>
                <a:gd name="connsiteX0-467" fmla="*/ 1414 w 43792439"/>
                <a:gd name="connsiteY0-468" fmla="*/ 6936 h 6687313"/>
                <a:gd name="connsiteX1-469" fmla="*/ 43729019 w 43792439"/>
                <a:gd name="connsiteY1-470" fmla="*/ 0 h 6687313"/>
                <a:gd name="connsiteX2-471" fmla="*/ 43792439 w 43792439"/>
                <a:gd name="connsiteY2-472" fmla="*/ 5769456 h 6687313"/>
                <a:gd name="connsiteX3-473" fmla="*/ 21876323 w 43792439"/>
                <a:gd name="connsiteY3-474" fmla="*/ 3782992 h 6687313"/>
                <a:gd name="connsiteX4-475" fmla="*/ 14194 w 43792439"/>
                <a:gd name="connsiteY4-476" fmla="*/ 6687313 h 6687313"/>
                <a:gd name="connsiteX5-477" fmla="*/ 1414 w 43792439"/>
                <a:gd name="connsiteY5-478" fmla="*/ 6936 h 6687313"/>
                <a:gd name="connsiteX0-479" fmla="*/ 1414 w 43792439"/>
                <a:gd name="connsiteY0-480" fmla="*/ 0 h 6680377"/>
                <a:gd name="connsiteX1-481" fmla="*/ 43600524 w 43792439"/>
                <a:gd name="connsiteY1-482" fmla="*/ 77395 h 6680377"/>
                <a:gd name="connsiteX2-483" fmla="*/ 43792439 w 43792439"/>
                <a:gd name="connsiteY2-484" fmla="*/ 5762520 h 6680377"/>
                <a:gd name="connsiteX3-485" fmla="*/ 21876323 w 43792439"/>
                <a:gd name="connsiteY3-486" fmla="*/ 3776056 h 6680377"/>
                <a:gd name="connsiteX4-487" fmla="*/ 14194 w 43792439"/>
                <a:gd name="connsiteY4-488" fmla="*/ 6680377 h 6680377"/>
                <a:gd name="connsiteX5-489" fmla="*/ 1414 w 43792439"/>
                <a:gd name="connsiteY5-490" fmla="*/ 0 h 6680377"/>
                <a:gd name="connsiteX0-491" fmla="*/ 1414 w 43792439"/>
                <a:gd name="connsiteY0-492" fmla="*/ 0 h 6680377"/>
                <a:gd name="connsiteX1-493" fmla="*/ 43683128 w 43792439"/>
                <a:gd name="connsiteY1-494" fmla="*/ 119561 h 6680377"/>
                <a:gd name="connsiteX2-495" fmla="*/ 43792439 w 43792439"/>
                <a:gd name="connsiteY2-496" fmla="*/ 5762520 h 6680377"/>
                <a:gd name="connsiteX3-497" fmla="*/ 21876323 w 43792439"/>
                <a:gd name="connsiteY3-498" fmla="*/ 3776056 h 6680377"/>
                <a:gd name="connsiteX4-499" fmla="*/ 14194 w 43792439"/>
                <a:gd name="connsiteY4-500" fmla="*/ 6680377 h 6680377"/>
                <a:gd name="connsiteX5-501" fmla="*/ 1414 w 43792439"/>
                <a:gd name="connsiteY5-502" fmla="*/ 0 h 6680377"/>
                <a:gd name="connsiteX0-503" fmla="*/ 1414 w 43793267"/>
                <a:gd name="connsiteY0-504" fmla="*/ 0 h 6680377"/>
                <a:gd name="connsiteX1-505" fmla="*/ 43793267 w 43793267"/>
                <a:gd name="connsiteY1-506" fmla="*/ 1497 h 6680377"/>
                <a:gd name="connsiteX2-507" fmla="*/ 43792439 w 43793267"/>
                <a:gd name="connsiteY2-508" fmla="*/ 5762520 h 6680377"/>
                <a:gd name="connsiteX3-509" fmla="*/ 21876323 w 43793267"/>
                <a:gd name="connsiteY3-510" fmla="*/ 3776056 h 6680377"/>
                <a:gd name="connsiteX4-511" fmla="*/ 14194 w 43793267"/>
                <a:gd name="connsiteY4-512" fmla="*/ 6680377 h 6680377"/>
                <a:gd name="connsiteX5-513" fmla="*/ 1414 w 43793267"/>
                <a:gd name="connsiteY5-514" fmla="*/ 0 h 6680377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21" y="connsiteY5-22"/>
                </a:cxn>
              </a:cxnLst>
              <a:rect l="l" t="t" r="r" b="b"/>
              <a:pathLst>
                <a:path w="43793267" h="6680377">
                  <a:moveTo>
                    <a:pt x="1414" y="0"/>
                  </a:moveTo>
                  <a:lnTo>
                    <a:pt x="43793267" y="1497"/>
                  </a:lnTo>
                  <a:cubicBezTo>
                    <a:pt x="43793267" y="2343991"/>
                    <a:pt x="43792439" y="3420026"/>
                    <a:pt x="43792439" y="5762520"/>
                  </a:cubicBezTo>
                  <a:cubicBezTo>
                    <a:pt x="38990659" y="4549272"/>
                    <a:pt x="29172697" y="3623080"/>
                    <a:pt x="21876323" y="3776056"/>
                  </a:cubicBezTo>
                  <a:cubicBezTo>
                    <a:pt x="14579949" y="3929032"/>
                    <a:pt x="6467468" y="4159139"/>
                    <a:pt x="14194" y="6680377"/>
                  </a:cubicBezTo>
                  <a:cubicBezTo>
                    <a:pt x="22172" y="4453585"/>
                    <a:pt x="-6564" y="2226792"/>
                    <a:pt x="1414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6"/>
                </a:gs>
                <a:gs pos="100000">
                  <a:schemeClr val="accent1"/>
                </a:gs>
              </a:gsLst>
              <a:lin ang="0" scaled="1"/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2611755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5225"/>
            </a:p>
          </p:txBody>
        </p:sp>
        <p:sp>
          <p:nvSpPr>
            <p:cNvPr id="9" name="Rectangle 15"/>
            <p:cNvSpPr/>
            <p:nvPr userDrawn="1"/>
          </p:nvSpPr>
          <p:spPr>
            <a:xfrm>
              <a:off x="-14192" y="1382"/>
              <a:ext cx="27451941" cy="4572641"/>
            </a:xfrm>
            <a:custGeom>
              <a:avLst/>
              <a:gdLst>
                <a:gd name="connsiteX0" fmla="*/ 0 w 43891200"/>
                <a:gd name="connsiteY0" fmla="*/ 0 h 2171777"/>
                <a:gd name="connsiteX1" fmla="*/ 43891200 w 43891200"/>
                <a:gd name="connsiteY1" fmla="*/ 0 h 2171777"/>
                <a:gd name="connsiteX2" fmla="*/ 43891200 w 43891200"/>
                <a:gd name="connsiteY2" fmla="*/ 2171777 h 2171777"/>
                <a:gd name="connsiteX3" fmla="*/ 0 w 43891200"/>
                <a:gd name="connsiteY3" fmla="*/ 2171777 h 2171777"/>
                <a:gd name="connsiteX4" fmla="*/ 0 w 43891200"/>
                <a:gd name="connsiteY4" fmla="*/ 0 h 2171777"/>
                <a:gd name="connsiteX0-1" fmla="*/ 0 w 43891200"/>
                <a:gd name="connsiteY0-2" fmla="*/ 0 h 2171777"/>
                <a:gd name="connsiteX1-3" fmla="*/ 43891200 w 43891200"/>
                <a:gd name="connsiteY1-4" fmla="*/ 0 h 2171777"/>
                <a:gd name="connsiteX2-5" fmla="*/ 43891200 w 43891200"/>
                <a:gd name="connsiteY2-6" fmla="*/ 2171777 h 2171777"/>
                <a:gd name="connsiteX3-7" fmla="*/ 21843298 w 43891200"/>
                <a:gd name="connsiteY3-8" fmla="*/ 2143554 h 2171777"/>
                <a:gd name="connsiteX4-9" fmla="*/ 0 w 43891200"/>
                <a:gd name="connsiteY4-10" fmla="*/ 2171777 h 2171777"/>
                <a:gd name="connsiteX5" fmla="*/ 0 w 43891200"/>
                <a:gd name="connsiteY5" fmla="*/ 0 h 2171777"/>
                <a:gd name="connsiteX0-11" fmla="*/ 0 w 43891200"/>
                <a:gd name="connsiteY0-12" fmla="*/ 0 h 5360956"/>
                <a:gd name="connsiteX1-13" fmla="*/ 43891200 w 43891200"/>
                <a:gd name="connsiteY1-14" fmla="*/ 0 h 5360956"/>
                <a:gd name="connsiteX2-15" fmla="*/ 43891200 w 43891200"/>
                <a:gd name="connsiteY2-16" fmla="*/ 2171777 h 5360956"/>
                <a:gd name="connsiteX3-17" fmla="*/ 21843298 w 43891200"/>
                <a:gd name="connsiteY3-18" fmla="*/ 2143554 h 5360956"/>
                <a:gd name="connsiteX4-19" fmla="*/ 28221 w 43891200"/>
                <a:gd name="connsiteY4-20" fmla="*/ 5360956 h 5360956"/>
                <a:gd name="connsiteX5-21" fmla="*/ 0 w 43891200"/>
                <a:gd name="connsiteY5-22" fmla="*/ 0 h 5360956"/>
                <a:gd name="connsiteX0-23" fmla="*/ 0 w 43891200"/>
                <a:gd name="connsiteY0-24" fmla="*/ 0 h 5390029"/>
                <a:gd name="connsiteX1-25" fmla="*/ 43891200 w 43891200"/>
                <a:gd name="connsiteY1-26" fmla="*/ 0 h 5390029"/>
                <a:gd name="connsiteX2-27" fmla="*/ 43891200 w 43891200"/>
                <a:gd name="connsiteY2-28" fmla="*/ 2171777 h 5390029"/>
                <a:gd name="connsiteX3-29" fmla="*/ 21843298 w 43891200"/>
                <a:gd name="connsiteY3-30" fmla="*/ 2143554 h 5390029"/>
                <a:gd name="connsiteX4-31" fmla="*/ 28221 w 43891200"/>
                <a:gd name="connsiteY4-32" fmla="*/ 5360956 h 5390029"/>
                <a:gd name="connsiteX5-33" fmla="*/ 0 w 43891200"/>
                <a:gd name="connsiteY5-34" fmla="*/ 0 h 5390029"/>
                <a:gd name="connsiteX0-35" fmla="*/ 0 w 43891200"/>
                <a:gd name="connsiteY0-36" fmla="*/ 0 h 5390029"/>
                <a:gd name="connsiteX1-37" fmla="*/ 43891200 w 43891200"/>
                <a:gd name="connsiteY1-38" fmla="*/ 0 h 5390029"/>
                <a:gd name="connsiteX2-39" fmla="*/ 43891200 w 43891200"/>
                <a:gd name="connsiteY2-40" fmla="*/ 2171777 h 5390029"/>
                <a:gd name="connsiteX3-41" fmla="*/ 21843298 w 43891200"/>
                <a:gd name="connsiteY3-42" fmla="*/ 2143554 h 5390029"/>
                <a:gd name="connsiteX4-43" fmla="*/ 28221 w 43891200"/>
                <a:gd name="connsiteY4-44" fmla="*/ 5360956 h 5390029"/>
                <a:gd name="connsiteX5-45" fmla="*/ 0 w 43891200"/>
                <a:gd name="connsiteY5-46" fmla="*/ 0 h 5390029"/>
                <a:gd name="connsiteX0-47" fmla="*/ 0 w 43891200"/>
                <a:gd name="connsiteY0-48" fmla="*/ 0 h 5360956"/>
                <a:gd name="connsiteX1-49" fmla="*/ 43891200 w 43891200"/>
                <a:gd name="connsiteY1-50" fmla="*/ 0 h 5360956"/>
                <a:gd name="connsiteX2-51" fmla="*/ 43891200 w 43891200"/>
                <a:gd name="connsiteY2-52" fmla="*/ 2171777 h 5360956"/>
                <a:gd name="connsiteX3-53" fmla="*/ 21843298 w 43891200"/>
                <a:gd name="connsiteY3-54" fmla="*/ 2143554 h 5360956"/>
                <a:gd name="connsiteX4-55" fmla="*/ 28221 w 43891200"/>
                <a:gd name="connsiteY4-56" fmla="*/ 5360956 h 5360956"/>
                <a:gd name="connsiteX5-57" fmla="*/ 0 w 43891200"/>
                <a:gd name="connsiteY5-58" fmla="*/ 0 h 5360956"/>
                <a:gd name="connsiteX0-59" fmla="*/ 0 w 43891200"/>
                <a:gd name="connsiteY0-60" fmla="*/ 0 h 5360956"/>
                <a:gd name="connsiteX1-61" fmla="*/ 43891200 w 43891200"/>
                <a:gd name="connsiteY1-62" fmla="*/ 0 h 5360956"/>
                <a:gd name="connsiteX2-63" fmla="*/ 43891200 w 43891200"/>
                <a:gd name="connsiteY2-64" fmla="*/ 2171777 h 5360956"/>
                <a:gd name="connsiteX3-65" fmla="*/ 21843298 w 43891200"/>
                <a:gd name="connsiteY3-66" fmla="*/ 2143554 h 5360956"/>
                <a:gd name="connsiteX4-67" fmla="*/ 28221 w 43891200"/>
                <a:gd name="connsiteY4-68" fmla="*/ 5360956 h 5360956"/>
                <a:gd name="connsiteX5-69" fmla="*/ 0 w 43891200"/>
                <a:gd name="connsiteY5-70" fmla="*/ 0 h 5360956"/>
                <a:gd name="connsiteX0-71" fmla="*/ 0 w 43891200"/>
                <a:gd name="connsiteY0-72" fmla="*/ 0 h 5360956"/>
                <a:gd name="connsiteX1-73" fmla="*/ 43891200 w 43891200"/>
                <a:gd name="connsiteY1-74" fmla="*/ 0 h 5360956"/>
                <a:gd name="connsiteX2-75" fmla="*/ 43891200 w 43891200"/>
                <a:gd name="connsiteY2-76" fmla="*/ 2171777 h 5360956"/>
                <a:gd name="connsiteX3-77" fmla="*/ 21843298 w 43891200"/>
                <a:gd name="connsiteY3-78" fmla="*/ 2143554 h 5360956"/>
                <a:gd name="connsiteX4-79" fmla="*/ 28221 w 43891200"/>
                <a:gd name="connsiteY4-80" fmla="*/ 5360956 h 5360956"/>
                <a:gd name="connsiteX5-81" fmla="*/ 0 w 43891200"/>
                <a:gd name="connsiteY5-82" fmla="*/ 0 h 5360956"/>
                <a:gd name="connsiteX0-83" fmla="*/ 0 w 43891200"/>
                <a:gd name="connsiteY0-84" fmla="*/ 0 h 5360956"/>
                <a:gd name="connsiteX1-85" fmla="*/ 43891200 w 43891200"/>
                <a:gd name="connsiteY1-86" fmla="*/ 0 h 5360956"/>
                <a:gd name="connsiteX2-87" fmla="*/ 43891200 w 43891200"/>
                <a:gd name="connsiteY2-88" fmla="*/ 2171777 h 5360956"/>
                <a:gd name="connsiteX3-89" fmla="*/ 21843298 w 43891200"/>
                <a:gd name="connsiteY3-90" fmla="*/ 2143554 h 5360956"/>
                <a:gd name="connsiteX4-91" fmla="*/ 28221 w 43891200"/>
                <a:gd name="connsiteY4-92" fmla="*/ 5360956 h 5360956"/>
                <a:gd name="connsiteX5-93" fmla="*/ 0 w 43891200"/>
                <a:gd name="connsiteY5-94" fmla="*/ 0 h 5360956"/>
                <a:gd name="connsiteX0-95" fmla="*/ 0 w 43891200"/>
                <a:gd name="connsiteY0-96" fmla="*/ 0 h 5360956"/>
                <a:gd name="connsiteX1-97" fmla="*/ 43891200 w 43891200"/>
                <a:gd name="connsiteY1-98" fmla="*/ 0 h 5360956"/>
                <a:gd name="connsiteX2-99" fmla="*/ 43891200 w 43891200"/>
                <a:gd name="connsiteY2-100" fmla="*/ 2171777 h 5360956"/>
                <a:gd name="connsiteX3-101" fmla="*/ 21843298 w 43891200"/>
                <a:gd name="connsiteY3-102" fmla="*/ 2143554 h 5360956"/>
                <a:gd name="connsiteX4-103" fmla="*/ 28221 w 43891200"/>
                <a:gd name="connsiteY4-104" fmla="*/ 5360956 h 5360956"/>
                <a:gd name="connsiteX5-105" fmla="*/ 0 w 43891200"/>
                <a:gd name="connsiteY5-106" fmla="*/ 0 h 5360956"/>
                <a:gd name="connsiteX0-107" fmla="*/ 0 w 43891200"/>
                <a:gd name="connsiteY0-108" fmla="*/ 0 h 5360956"/>
                <a:gd name="connsiteX1-109" fmla="*/ 43891200 w 43891200"/>
                <a:gd name="connsiteY1-110" fmla="*/ 0 h 5360956"/>
                <a:gd name="connsiteX2-111" fmla="*/ 43891200 w 43891200"/>
                <a:gd name="connsiteY2-112" fmla="*/ 2171777 h 5360956"/>
                <a:gd name="connsiteX3-113" fmla="*/ 21843298 w 43891200"/>
                <a:gd name="connsiteY3-114" fmla="*/ 2143554 h 5360956"/>
                <a:gd name="connsiteX4-115" fmla="*/ 28221 w 43891200"/>
                <a:gd name="connsiteY4-116" fmla="*/ 5360956 h 5360956"/>
                <a:gd name="connsiteX5-117" fmla="*/ 0 w 43891200"/>
                <a:gd name="connsiteY5-118" fmla="*/ 0 h 5360956"/>
                <a:gd name="connsiteX0-119" fmla="*/ 0 w 43891200"/>
                <a:gd name="connsiteY0-120" fmla="*/ 0 h 5360956"/>
                <a:gd name="connsiteX1-121" fmla="*/ 43891200 w 43891200"/>
                <a:gd name="connsiteY1-122" fmla="*/ 0 h 5360956"/>
                <a:gd name="connsiteX2-123" fmla="*/ 43891200 w 43891200"/>
                <a:gd name="connsiteY2-124" fmla="*/ 2171777 h 5360956"/>
                <a:gd name="connsiteX3-125" fmla="*/ 21843298 w 43891200"/>
                <a:gd name="connsiteY3-126" fmla="*/ 2143554 h 5360956"/>
                <a:gd name="connsiteX4-127" fmla="*/ 28221 w 43891200"/>
                <a:gd name="connsiteY4-128" fmla="*/ 5360956 h 5360956"/>
                <a:gd name="connsiteX5-129" fmla="*/ 0 w 43891200"/>
                <a:gd name="connsiteY5-130" fmla="*/ 0 h 5360956"/>
                <a:gd name="connsiteX0-131" fmla="*/ 0 w 43891200"/>
                <a:gd name="connsiteY0-132" fmla="*/ 0 h 5360956"/>
                <a:gd name="connsiteX1-133" fmla="*/ 43891200 w 43891200"/>
                <a:gd name="connsiteY1-134" fmla="*/ 0 h 5360956"/>
                <a:gd name="connsiteX2-135" fmla="*/ 43891200 w 43891200"/>
                <a:gd name="connsiteY2-136" fmla="*/ 2171777 h 5360956"/>
                <a:gd name="connsiteX3-137" fmla="*/ 21843298 w 43891200"/>
                <a:gd name="connsiteY3-138" fmla="*/ 2143554 h 5360956"/>
                <a:gd name="connsiteX4-139" fmla="*/ 28221 w 43891200"/>
                <a:gd name="connsiteY4-140" fmla="*/ 5360956 h 5360956"/>
                <a:gd name="connsiteX5-141" fmla="*/ 0 w 43891200"/>
                <a:gd name="connsiteY5-142" fmla="*/ 0 h 5360956"/>
                <a:gd name="connsiteX0-143" fmla="*/ 0 w 43891200"/>
                <a:gd name="connsiteY0-144" fmla="*/ 0 h 5360956"/>
                <a:gd name="connsiteX1-145" fmla="*/ 43891200 w 43891200"/>
                <a:gd name="connsiteY1-146" fmla="*/ 0 h 5360956"/>
                <a:gd name="connsiteX2-147" fmla="*/ 43891200 w 43891200"/>
                <a:gd name="connsiteY2-148" fmla="*/ 2171777 h 5360956"/>
                <a:gd name="connsiteX3-149" fmla="*/ 21843298 w 43891200"/>
                <a:gd name="connsiteY3-150" fmla="*/ 2143554 h 5360956"/>
                <a:gd name="connsiteX4-151" fmla="*/ 28221 w 43891200"/>
                <a:gd name="connsiteY4-152" fmla="*/ 5360956 h 5360956"/>
                <a:gd name="connsiteX5-153" fmla="*/ 0 w 43891200"/>
                <a:gd name="connsiteY5-154" fmla="*/ 0 h 5360956"/>
                <a:gd name="connsiteX0-155" fmla="*/ 0 w 43891200"/>
                <a:gd name="connsiteY0-156" fmla="*/ 0 h 5360956"/>
                <a:gd name="connsiteX1-157" fmla="*/ 43891200 w 43891200"/>
                <a:gd name="connsiteY1-158" fmla="*/ 0 h 5360956"/>
                <a:gd name="connsiteX2-159" fmla="*/ 43891200 w 43891200"/>
                <a:gd name="connsiteY2-160" fmla="*/ 2171777 h 5360956"/>
                <a:gd name="connsiteX3-161" fmla="*/ 21843298 w 43891200"/>
                <a:gd name="connsiteY3-162" fmla="*/ 2143554 h 5360956"/>
                <a:gd name="connsiteX4-163" fmla="*/ 28221 w 43891200"/>
                <a:gd name="connsiteY4-164" fmla="*/ 5360956 h 5360956"/>
                <a:gd name="connsiteX5-165" fmla="*/ 0 w 43891200"/>
                <a:gd name="connsiteY5-166" fmla="*/ 0 h 5360956"/>
                <a:gd name="connsiteX0-167" fmla="*/ 0 w 43891200"/>
                <a:gd name="connsiteY0-168" fmla="*/ 0 h 5360956"/>
                <a:gd name="connsiteX1-169" fmla="*/ 43891200 w 43891200"/>
                <a:gd name="connsiteY1-170" fmla="*/ 0 h 5360956"/>
                <a:gd name="connsiteX2-171" fmla="*/ 43891200 w 43891200"/>
                <a:gd name="connsiteY2-172" fmla="*/ 2171777 h 5360956"/>
                <a:gd name="connsiteX3-173" fmla="*/ 21843298 w 43891200"/>
                <a:gd name="connsiteY3-174" fmla="*/ 2143554 h 5360956"/>
                <a:gd name="connsiteX4-175" fmla="*/ 28221 w 43891200"/>
                <a:gd name="connsiteY4-176" fmla="*/ 5360956 h 5360956"/>
                <a:gd name="connsiteX5-177" fmla="*/ 0 w 43891200"/>
                <a:gd name="connsiteY5-178" fmla="*/ 0 h 5360956"/>
                <a:gd name="connsiteX0-179" fmla="*/ 0 w 43891200"/>
                <a:gd name="connsiteY0-180" fmla="*/ 0 h 5360956"/>
                <a:gd name="connsiteX1-181" fmla="*/ 43891200 w 43891200"/>
                <a:gd name="connsiteY1-182" fmla="*/ 0 h 5360956"/>
                <a:gd name="connsiteX2-183" fmla="*/ 43891200 w 43891200"/>
                <a:gd name="connsiteY2-184" fmla="*/ 2171777 h 5360956"/>
                <a:gd name="connsiteX3-185" fmla="*/ 21843298 w 43891200"/>
                <a:gd name="connsiteY3-186" fmla="*/ 2143554 h 5360956"/>
                <a:gd name="connsiteX4-187" fmla="*/ 28221 w 43891200"/>
                <a:gd name="connsiteY4-188" fmla="*/ 5360956 h 5360956"/>
                <a:gd name="connsiteX5-189" fmla="*/ 0 w 43891200"/>
                <a:gd name="connsiteY5-190" fmla="*/ 0 h 5360956"/>
                <a:gd name="connsiteX0-191" fmla="*/ 0 w 43891200"/>
                <a:gd name="connsiteY0-192" fmla="*/ 0 h 5360956"/>
                <a:gd name="connsiteX1-193" fmla="*/ 43891200 w 43891200"/>
                <a:gd name="connsiteY1-194" fmla="*/ 0 h 5360956"/>
                <a:gd name="connsiteX2-195" fmla="*/ 43891200 w 43891200"/>
                <a:gd name="connsiteY2-196" fmla="*/ 2171777 h 5360956"/>
                <a:gd name="connsiteX3-197" fmla="*/ 21843298 w 43891200"/>
                <a:gd name="connsiteY3-198" fmla="*/ 2143554 h 5360956"/>
                <a:gd name="connsiteX4-199" fmla="*/ 28221 w 43891200"/>
                <a:gd name="connsiteY4-200" fmla="*/ 5360956 h 5360956"/>
                <a:gd name="connsiteX5-201" fmla="*/ 0 w 43891200"/>
                <a:gd name="connsiteY5-202" fmla="*/ 0 h 5360956"/>
                <a:gd name="connsiteX0-203" fmla="*/ 0 w 43891200"/>
                <a:gd name="connsiteY0-204" fmla="*/ 0 h 5360956"/>
                <a:gd name="connsiteX1-205" fmla="*/ 43891200 w 43891200"/>
                <a:gd name="connsiteY1-206" fmla="*/ 0 h 5360956"/>
                <a:gd name="connsiteX2-207" fmla="*/ 43891200 w 43891200"/>
                <a:gd name="connsiteY2-208" fmla="*/ 2171777 h 5360956"/>
                <a:gd name="connsiteX3-209" fmla="*/ 21843298 w 43891200"/>
                <a:gd name="connsiteY3-210" fmla="*/ 1691988 h 5360956"/>
                <a:gd name="connsiteX4-211" fmla="*/ 28221 w 43891200"/>
                <a:gd name="connsiteY4-212" fmla="*/ 5360956 h 5360956"/>
                <a:gd name="connsiteX5-213" fmla="*/ 0 w 43891200"/>
                <a:gd name="connsiteY5-214" fmla="*/ 0 h 5360956"/>
                <a:gd name="connsiteX0-215" fmla="*/ 0 w 43891200"/>
                <a:gd name="connsiteY0-216" fmla="*/ 0 h 5360956"/>
                <a:gd name="connsiteX1-217" fmla="*/ 43891200 w 43891200"/>
                <a:gd name="connsiteY1-218" fmla="*/ 0 h 5360956"/>
                <a:gd name="connsiteX2-219" fmla="*/ 43891200 w 43891200"/>
                <a:gd name="connsiteY2-220" fmla="*/ 2171777 h 5360956"/>
                <a:gd name="connsiteX3-221" fmla="*/ 21843298 w 43891200"/>
                <a:gd name="connsiteY3-222" fmla="*/ 1381537 h 5360956"/>
                <a:gd name="connsiteX4-223" fmla="*/ 28221 w 43891200"/>
                <a:gd name="connsiteY4-224" fmla="*/ 5360956 h 5360956"/>
                <a:gd name="connsiteX5-225" fmla="*/ 0 w 43891200"/>
                <a:gd name="connsiteY5-226" fmla="*/ 0 h 5360956"/>
                <a:gd name="connsiteX0-227" fmla="*/ 0 w 43891200"/>
                <a:gd name="connsiteY0-228" fmla="*/ 0 h 5360956"/>
                <a:gd name="connsiteX1-229" fmla="*/ 43891200 w 43891200"/>
                <a:gd name="connsiteY1-230" fmla="*/ 0 h 5360956"/>
                <a:gd name="connsiteX2-231" fmla="*/ 43891200 w 43891200"/>
                <a:gd name="connsiteY2-232" fmla="*/ 2171777 h 5360956"/>
                <a:gd name="connsiteX3-233" fmla="*/ 21843298 w 43891200"/>
                <a:gd name="connsiteY3-234" fmla="*/ 1381537 h 5360956"/>
                <a:gd name="connsiteX4-235" fmla="*/ 28221 w 43891200"/>
                <a:gd name="connsiteY4-236" fmla="*/ 5360956 h 5360956"/>
                <a:gd name="connsiteX5-237" fmla="*/ 0 w 43891200"/>
                <a:gd name="connsiteY5-238" fmla="*/ 0 h 5360956"/>
                <a:gd name="connsiteX0-239" fmla="*/ 0 w 43891200"/>
                <a:gd name="connsiteY0-240" fmla="*/ 0 h 5360956"/>
                <a:gd name="connsiteX1-241" fmla="*/ 43891200 w 43891200"/>
                <a:gd name="connsiteY1-242" fmla="*/ 0 h 5360956"/>
                <a:gd name="connsiteX2-243" fmla="*/ 43891200 w 43891200"/>
                <a:gd name="connsiteY2-244" fmla="*/ 2171777 h 5360956"/>
                <a:gd name="connsiteX3-245" fmla="*/ 21843298 w 43891200"/>
                <a:gd name="connsiteY3-246" fmla="*/ 1381537 h 5360956"/>
                <a:gd name="connsiteX4-247" fmla="*/ 28221 w 43891200"/>
                <a:gd name="connsiteY4-248" fmla="*/ 5360956 h 5360956"/>
                <a:gd name="connsiteX5-249" fmla="*/ 0 w 43891200"/>
                <a:gd name="connsiteY5-250" fmla="*/ 0 h 5360956"/>
                <a:gd name="connsiteX0-251" fmla="*/ 0 w 43891200"/>
                <a:gd name="connsiteY0-252" fmla="*/ 0 h 5360956"/>
                <a:gd name="connsiteX1-253" fmla="*/ 43891200 w 43891200"/>
                <a:gd name="connsiteY1-254" fmla="*/ 0 h 5360956"/>
                <a:gd name="connsiteX2-255" fmla="*/ 43891200 w 43891200"/>
                <a:gd name="connsiteY2-256" fmla="*/ 2171777 h 5360956"/>
                <a:gd name="connsiteX3-257" fmla="*/ 21843298 w 43891200"/>
                <a:gd name="connsiteY3-258" fmla="*/ 1381537 h 5360956"/>
                <a:gd name="connsiteX4-259" fmla="*/ 28221 w 43891200"/>
                <a:gd name="connsiteY4-260" fmla="*/ 5360956 h 5360956"/>
                <a:gd name="connsiteX5-261" fmla="*/ 0 w 43891200"/>
                <a:gd name="connsiteY5-262" fmla="*/ 0 h 5360956"/>
                <a:gd name="connsiteX0-263" fmla="*/ 0 w 43891200"/>
                <a:gd name="connsiteY0-264" fmla="*/ 0 h 5360956"/>
                <a:gd name="connsiteX1-265" fmla="*/ 43891200 w 43891200"/>
                <a:gd name="connsiteY1-266" fmla="*/ 0 h 5360956"/>
                <a:gd name="connsiteX2-267" fmla="*/ 43891200 w 43891200"/>
                <a:gd name="connsiteY2-268" fmla="*/ 2171777 h 5360956"/>
                <a:gd name="connsiteX3-269" fmla="*/ 21843298 w 43891200"/>
                <a:gd name="connsiteY3-270" fmla="*/ 1381537 h 5360956"/>
                <a:gd name="connsiteX4-271" fmla="*/ 28221 w 43891200"/>
                <a:gd name="connsiteY4-272" fmla="*/ 5360956 h 5360956"/>
                <a:gd name="connsiteX5-273" fmla="*/ 0 w 43891200"/>
                <a:gd name="connsiteY5-274" fmla="*/ 0 h 5360956"/>
                <a:gd name="connsiteX0-275" fmla="*/ 0 w 43891200"/>
                <a:gd name="connsiteY0-276" fmla="*/ 0 h 5360956"/>
                <a:gd name="connsiteX1-277" fmla="*/ 43891200 w 43891200"/>
                <a:gd name="connsiteY1-278" fmla="*/ 0 h 5360956"/>
                <a:gd name="connsiteX2-279" fmla="*/ 43891200 w 43891200"/>
                <a:gd name="connsiteY2-280" fmla="*/ 2171777 h 5360956"/>
                <a:gd name="connsiteX3-281" fmla="*/ 21843298 w 43891200"/>
                <a:gd name="connsiteY3-282" fmla="*/ 1381537 h 5360956"/>
                <a:gd name="connsiteX4-283" fmla="*/ 28221 w 43891200"/>
                <a:gd name="connsiteY4-284" fmla="*/ 5360956 h 5360956"/>
                <a:gd name="connsiteX5-285" fmla="*/ 0 w 43891200"/>
                <a:gd name="connsiteY5-286" fmla="*/ 0 h 5360956"/>
                <a:gd name="connsiteX0-287" fmla="*/ 0 w 43891200"/>
                <a:gd name="connsiteY0-288" fmla="*/ 0 h 5360956"/>
                <a:gd name="connsiteX1-289" fmla="*/ 43891200 w 43891200"/>
                <a:gd name="connsiteY1-290" fmla="*/ 0 h 5360956"/>
                <a:gd name="connsiteX2-291" fmla="*/ 43891200 w 43891200"/>
                <a:gd name="connsiteY2-292" fmla="*/ 2171777 h 5360956"/>
                <a:gd name="connsiteX3-293" fmla="*/ 21843298 w 43891200"/>
                <a:gd name="connsiteY3-294" fmla="*/ 1381537 h 5360956"/>
                <a:gd name="connsiteX4-295" fmla="*/ 28221 w 43891200"/>
                <a:gd name="connsiteY4-296" fmla="*/ 5360956 h 5360956"/>
                <a:gd name="connsiteX5-297" fmla="*/ 0 w 43891200"/>
                <a:gd name="connsiteY5-298" fmla="*/ 0 h 5360956"/>
                <a:gd name="connsiteX0-299" fmla="*/ 0 w 43891200"/>
                <a:gd name="connsiteY0-300" fmla="*/ 0 h 5360956"/>
                <a:gd name="connsiteX1-301" fmla="*/ 43891200 w 43891200"/>
                <a:gd name="connsiteY1-302" fmla="*/ 0 h 5360956"/>
                <a:gd name="connsiteX2-303" fmla="*/ 43891200 w 43891200"/>
                <a:gd name="connsiteY2-304" fmla="*/ 2171777 h 5360956"/>
                <a:gd name="connsiteX3-305" fmla="*/ 21843298 w 43891200"/>
                <a:gd name="connsiteY3-306" fmla="*/ 1381537 h 5360956"/>
                <a:gd name="connsiteX4-307" fmla="*/ 28221 w 43891200"/>
                <a:gd name="connsiteY4-308" fmla="*/ 5360956 h 5360956"/>
                <a:gd name="connsiteX5-309" fmla="*/ 0 w 43891200"/>
                <a:gd name="connsiteY5-310" fmla="*/ 0 h 5360956"/>
                <a:gd name="connsiteX0-311" fmla="*/ 0 w 43891200"/>
                <a:gd name="connsiteY0-312" fmla="*/ 0 h 5360956"/>
                <a:gd name="connsiteX1-313" fmla="*/ 43891200 w 43891200"/>
                <a:gd name="connsiteY1-314" fmla="*/ 0 h 5360956"/>
                <a:gd name="connsiteX2-315" fmla="*/ 43891200 w 43891200"/>
                <a:gd name="connsiteY2-316" fmla="*/ 2171777 h 5360956"/>
                <a:gd name="connsiteX3-317" fmla="*/ 21843298 w 43891200"/>
                <a:gd name="connsiteY3-318" fmla="*/ 1381537 h 5360956"/>
                <a:gd name="connsiteX4-319" fmla="*/ 28221 w 43891200"/>
                <a:gd name="connsiteY4-320" fmla="*/ 5360956 h 5360956"/>
                <a:gd name="connsiteX5-321" fmla="*/ 0 w 43891200"/>
                <a:gd name="connsiteY5-322" fmla="*/ 0 h 5360956"/>
                <a:gd name="connsiteX0-323" fmla="*/ 0 w 43891200"/>
                <a:gd name="connsiteY0-324" fmla="*/ 0 h 5360956"/>
                <a:gd name="connsiteX1-325" fmla="*/ 43891200 w 43891200"/>
                <a:gd name="connsiteY1-326" fmla="*/ 0 h 5360956"/>
                <a:gd name="connsiteX2-327" fmla="*/ 43778314 w 43891200"/>
                <a:gd name="connsiteY2-328" fmla="*/ 2171777 h 5360956"/>
                <a:gd name="connsiteX3-329" fmla="*/ 21843298 w 43891200"/>
                <a:gd name="connsiteY3-330" fmla="*/ 1381537 h 5360956"/>
                <a:gd name="connsiteX4-331" fmla="*/ 28221 w 43891200"/>
                <a:gd name="connsiteY4-332" fmla="*/ 5360956 h 5360956"/>
                <a:gd name="connsiteX5-333" fmla="*/ 0 w 43891200"/>
                <a:gd name="connsiteY5-334" fmla="*/ 0 h 5360956"/>
                <a:gd name="connsiteX0-335" fmla="*/ 0 w 43891200"/>
                <a:gd name="connsiteY0-336" fmla="*/ 0 h 5360956"/>
                <a:gd name="connsiteX1-337" fmla="*/ 43891200 w 43891200"/>
                <a:gd name="connsiteY1-338" fmla="*/ 0 h 5360956"/>
                <a:gd name="connsiteX2-339" fmla="*/ 43891197 w 43891200"/>
                <a:gd name="connsiteY2-340" fmla="*/ 2143554 h 5360956"/>
                <a:gd name="connsiteX3-341" fmla="*/ 21843298 w 43891200"/>
                <a:gd name="connsiteY3-342" fmla="*/ 1381537 h 5360956"/>
                <a:gd name="connsiteX4-343" fmla="*/ 28221 w 43891200"/>
                <a:gd name="connsiteY4-344" fmla="*/ 5360956 h 5360956"/>
                <a:gd name="connsiteX5-345" fmla="*/ 0 w 43891200"/>
                <a:gd name="connsiteY5-346" fmla="*/ 0 h 5360956"/>
                <a:gd name="connsiteX0-347" fmla="*/ 0 w 43891200"/>
                <a:gd name="connsiteY0-348" fmla="*/ 0 h 5360956"/>
                <a:gd name="connsiteX1-349" fmla="*/ 43891200 w 43891200"/>
                <a:gd name="connsiteY1-350" fmla="*/ 0 h 5360956"/>
                <a:gd name="connsiteX2-351" fmla="*/ 43891197 w 43891200"/>
                <a:gd name="connsiteY2-352" fmla="*/ 2143554 h 5360956"/>
                <a:gd name="connsiteX3-353" fmla="*/ 21843298 w 43891200"/>
                <a:gd name="connsiteY3-354" fmla="*/ 1381537 h 5360956"/>
                <a:gd name="connsiteX4-355" fmla="*/ 28221 w 43891200"/>
                <a:gd name="connsiteY4-356" fmla="*/ 5360956 h 5360956"/>
                <a:gd name="connsiteX5-357" fmla="*/ 0 w 43891200"/>
                <a:gd name="connsiteY5-358" fmla="*/ 0 h 5360956"/>
                <a:gd name="connsiteX0-359" fmla="*/ 0 w 43891200"/>
                <a:gd name="connsiteY0-360" fmla="*/ 0 h 5383162"/>
                <a:gd name="connsiteX1-361" fmla="*/ 43891200 w 43891200"/>
                <a:gd name="connsiteY1-362" fmla="*/ 0 h 5383162"/>
                <a:gd name="connsiteX2-363" fmla="*/ 43891197 w 43891200"/>
                <a:gd name="connsiteY2-364" fmla="*/ 2143554 h 5383162"/>
                <a:gd name="connsiteX3-365" fmla="*/ 21843298 w 43891200"/>
                <a:gd name="connsiteY3-366" fmla="*/ 1381537 h 5383162"/>
                <a:gd name="connsiteX4-367" fmla="*/ 12981 w 43891200"/>
                <a:gd name="connsiteY4-368" fmla="*/ 5383162 h 5383162"/>
                <a:gd name="connsiteX5-369" fmla="*/ 0 w 43891200"/>
                <a:gd name="connsiteY5-370" fmla="*/ 0 h 5383162"/>
                <a:gd name="connsiteX0-371" fmla="*/ 0 w 43891200"/>
                <a:gd name="connsiteY0-372" fmla="*/ 0 h 5353553"/>
                <a:gd name="connsiteX1-373" fmla="*/ 43891200 w 43891200"/>
                <a:gd name="connsiteY1-374" fmla="*/ 0 h 5353553"/>
                <a:gd name="connsiteX2-375" fmla="*/ 43891197 w 43891200"/>
                <a:gd name="connsiteY2-376" fmla="*/ 2143554 h 5353553"/>
                <a:gd name="connsiteX3-377" fmla="*/ 21843298 w 43891200"/>
                <a:gd name="connsiteY3-378" fmla="*/ 1381537 h 5353553"/>
                <a:gd name="connsiteX4-379" fmla="*/ 12981 w 43891200"/>
                <a:gd name="connsiteY4-380" fmla="*/ 5353553 h 5353553"/>
                <a:gd name="connsiteX5-381" fmla="*/ 0 w 43891200"/>
                <a:gd name="connsiteY5-382" fmla="*/ 0 h 5353553"/>
                <a:gd name="connsiteX0-383" fmla="*/ 0 w 43891200"/>
                <a:gd name="connsiteY0-384" fmla="*/ 0 h 5375759"/>
                <a:gd name="connsiteX1-385" fmla="*/ 43891200 w 43891200"/>
                <a:gd name="connsiteY1-386" fmla="*/ 0 h 5375759"/>
                <a:gd name="connsiteX2-387" fmla="*/ 43891197 w 43891200"/>
                <a:gd name="connsiteY2-388" fmla="*/ 2143554 h 5375759"/>
                <a:gd name="connsiteX3-389" fmla="*/ 21843298 w 43891200"/>
                <a:gd name="connsiteY3-390" fmla="*/ 1381537 h 5375759"/>
                <a:gd name="connsiteX4-391" fmla="*/ 2821 w 43891200"/>
                <a:gd name="connsiteY4-392" fmla="*/ 5375759 h 5375759"/>
                <a:gd name="connsiteX5-393" fmla="*/ 0 w 43891200"/>
                <a:gd name="connsiteY5-394" fmla="*/ 0 h 5375759"/>
                <a:gd name="connsiteX0-395" fmla="*/ 0 w 43891200"/>
                <a:gd name="connsiteY0-396" fmla="*/ 0 h 5391472"/>
                <a:gd name="connsiteX1-397" fmla="*/ 43891200 w 43891200"/>
                <a:gd name="connsiteY1-398" fmla="*/ 0 h 5391472"/>
                <a:gd name="connsiteX2-399" fmla="*/ 43891197 w 43891200"/>
                <a:gd name="connsiteY2-400" fmla="*/ 2143554 h 5391472"/>
                <a:gd name="connsiteX3-401" fmla="*/ 21843298 w 43891200"/>
                <a:gd name="connsiteY3-402" fmla="*/ 1381537 h 5391472"/>
                <a:gd name="connsiteX4-403" fmla="*/ 24143 w 43891200"/>
                <a:gd name="connsiteY4-404" fmla="*/ 5391472 h 5391472"/>
                <a:gd name="connsiteX5-405" fmla="*/ 0 w 43891200"/>
                <a:gd name="connsiteY5-406" fmla="*/ 0 h 5391472"/>
                <a:gd name="connsiteX0-407" fmla="*/ 0 w 43891200"/>
                <a:gd name="connsiteY0-408" fmla="*/ 0 h 5388329"/>
                <a:gd name="connsiteX1-409" fmla="*/ 43891200 w 43891200"/>
                <a:gd name="connsiteY1-410" fmla="*/ 0 h 5388329"/>
                <a:gd name="connsiteX2-411" fmla="*/ 43891197 w 43891200"/>
                <a:gd name="connsiteY2-412" fmla="*/ 2143554 h 5388329"/>
                <a:gd name="connsiteX3-413" fmla="*/ 21843298 w 43891200"/>
                <a:gd name="connsiteY3-414" fmla="*/ 1381537 h 5388329"/>
                <a:gd name="connsiteX4-415" fmla="*/ 11350 w 43891200"/>
                <a:gd name="connsiteY4-416" fmla="*/ 5388329 h 5388329"/>
                <a:gd name="connsiteX5-417" fmla="*/ 0 w 43891200"/>
                <a:gd name="connsiteY5-418" fmla="*/ 0 h 5388329"/>
                <a:gd name="connsiteX0-419" fmla="*/ 0 w 43918796"/>
                <a:gd name="connsiteY0-420" fmla="*/ 0 h 5388329"/>
                <a:gd name="connsiteX1-421" fmla="*/ 43918796 w 43918796"/>
                <a:gd name="connsiteY1-422" fmla="*/ 0 h 5388329"/>
                <a:gd name="connsiteX2-423" fmla="*/ 43918793 w 43918796"/>
                <a:gd name="connsiteY2-424" fmla="*/ 2143554 h 5388329"/>
                <a:gd name="connsiteX3-425" fmla="*/ 21870894 w 43918796"/>
                <a:gd name="connsiteY3-426" fmla="*/ 1381537 h 5388329"/>
                <a:gd name="connsiteX4-427" fmla="*/ 38946 w 43918796"/>
                <a:gd name="connsiteY4-428" fmla="*/ 5388329 h 5388329"/>
                <a:gd name="connsiteX5-429" fmla="*/ 0 w 43918796"/>
                <a:gd name="connsiteY5-430" fmla="*/ 0 h 5388329"/>
                <a:gd name="connsiteX0-431" fmla="*/ 0 w 43882001"/>
                <a:gd name="connsiteY0-432" fmla="*/ 6780 h 5388329"/>
                <a:gd name="connsiteX1-433" fmla="*/ 43882001 w 43882001"/>
                <a:gd name="connsiteY1-434" fmla="*/ 0 h 5388329"/>
                <a:gd name="connsiteX2-435" fmla="*/ 43881998 w 43882001"/>
                <a:gd name="connsiteY2-436" fmla="*/ 2143554 h 5388329"/>
                <a:gd name="connsiteX3-437" fmla="*/ 21834099 w 43882001"/>
                <a:gd name="connsiteY3-438" fmla="*/ 1381537 h 5388329"/>
                <a:gd name="connsiteX4-439" fmla="*/ 2151 w 43882001"/>
                <a:gd name="connsiteY4-440" fmla="*/ 5388329 h 5388329"/>
                <a:gd name="connsiteX5-441" fmla="*/ 0 w 43882001"/>
                <a:gd name="connsiteY5-442" fmla="*/ 6780 h 5388329"/>
                <a:gd name="connsiteX0-443" fmla="*/ 0 w 43909597"/>
                <a:gd name="connsiteY0-444" fmla="*/ 6780 h 5388329"/>
                <a:gd name="connsiteX1-445" fmla="*/ 43909597 w 43909597"/>
                <a:gd name="connsiteY1-446" fmla="*/ 0 h 5388329"/>
                <a:gd name="connsiteX2-447" fmla="*/ 43909594 w 43909597"/>
                <a:gd name="connsiteY2-448" fmla="*/ 2143554 h 5388329"/>
                <a:gd name="connsiteX3-449" fmla="*/ 21861695 w 43909597"/>
                <a:gd name="connsiteY3-450" fmla="*/ 1381537 h 5388329"/>
                <a:gd name="connsiteX4-451" fmla="*/ 29747 w 43909597"/>
                <a:gd name="connsiteY4-452" fmla="*/ 5388329 h 5388329"/>
                <a:gd name="connsiteX5-453" fmla="*/ 0 w 43909597"/>
                <a:gd name="connsiteY5-454" fmla="*/ 6780 h 5388329"/>
                <a:gd name="connsiteX0-455" fmla="*/ 16283 w 43879886"/>
                <a:gd name="connsiteY0-456" fmla="*/ 13560 h 5388329"/>
                <a:gd name="connsiteX1-457" fmla="*/ 43879886 w 43879886"/>
                <a:gd name="connsiteY1-458" fmla="*/ 0 h 5388329"/>
                <a:gd name="connsiteX2-459" fmla="*/ 43879883 w 43879886"/>
                <a:gd name="connsiteY2-460" fmla="*/ 2143554 h 5388329"/>
                <a:gd name="connsiteX3-461" fmla="*/ 21831984 w 43879886"/>
                <a:gd name="connsiteY3-462" fmla="*/ 1381537 h 5388329"/>
                <a:gd name="connsiteX4-463" fmla="*/ 36 w 43879886"/>
                <a:gd name="connsiteY4-464" fmla="*/ 5388329 h 5388329"/>
                <a:gd name="connsiteX5-465" fmla="*/ 16283 w 43879886"/>
                <a:gd name="connsiteY5-466" fmla="*/ 13560 h 5388329"/>
                <a:gd name="connsiteX0-467" fmla="*/ 7118 w 43879920"/>
                <a:gd name="connsiteY0-468" fmla="*/ 6780 h 5388329"/>
                <a:gd name="connsiteX1-469" fmla="*/ 43879920 w 43879920"/>
                <a:gd name="connsiteY1-470" fmla="*/ 0 h 5388329"/>
                <a:gd name="connsiteX2-471" fmla="*/ 43879917 w 43879920"/>
                <a:gd name="connsiteY2-472" fmla="*/ 2143554 h 5388329"/>
                <a:gd name="connsiteX3-473" fmla="*/ 21832018 w 43879920"/>
                <a:gd name="connsiteY3-474" fmla="*/ 1381537 h 5388329"/>
                <a:gd name="connsiteX4-475" fmla="*/ 70 w 43879920"/>
                <a:gd name="connsiteY4-476" fmla="*/ 5388329 h 5388329"/>
                <a:gd name="connsiteX5-477" fmla="*/ 7118 w 43879920"/>
                <a:gd name="connsiteY5-478" fmla="*/ 6780 h 5388329"/>
                <a:gd name="connsiteX0-479" fmla="*/ 0 w 43900399"/>
                <a:gd name="connsiteY0-480" fmla="*/ 0 h 5388329"/>
                <a:gd name="connsiteX1-481" fmla="*/ 43900399 w 43900399"/>
                <a:gd name="connsiteY1-482" fmla="*/ 0 h 5388329"/>
                <a:gd name="connsiteX2-483" fmla="*/ 43900396 w 43900399"/>
                <a:gd name="connsiteY2-484" fmla="*/ 2143554 h 5388329"/>
                <a:gd name="connsiteX3-485" fmla="*/ 21852497 w 43900399"/>
                <a:gd name="connsiteY3-486" fmla="*/ 1381537 h 5388329"/>
                <a:gd name="connsiteX4-487" fmla="*/ 20549 w 43900399"/>
                <a:gd name="connsiteY4-488" fmla="*/ 5388329 h 5388329"/>
                <a:gd name="connsiteX5-489" fmla="*/ 0 w 43900399"/>
                <a:gd name="connsiteY5-490" fmla="*/ 0 h 5388329"/>
                <a:gd name="connsiteX0-491" fmla="*/ 0 w 43900396"/>
                <a:gd name="connsiteY0-492" fmla="*/ 0 h 5388329"/>
                <a:gd name="connsiteX1-493" fmla="*/ 43854405 w 43900396"/>
                <a:gd name="connsiteY1-494" fmla="*/ 27119 h 5388329"/>
                <a:gd name="connsiteX2-495" fmla="*/ 43900396 w 43900396"/>
                <a:gd name="connsiteY2-496" fmla="*/ 2143554 h 5388329"/>
                <a:gd name="connsiteX3-497" fmla="*/ 21852497 w 43900396"/>
                <a:gd name="connsiteY3-498" fmla="*/ 1381537 h 5388329"/>
                <a:gd name="connsiteX4-499" fmla="*/ 20549 w 43900396"/>
                <a:gd name="connsiteY4-500" fmla="*/ 5388329 h 5388329"/>
                <a:gd name="connsiteX5-501" fmla="*/ 0 w 43900396"/>
                <a:gd name="connsiteY5-502" fmla="*/ 0 h 5388329"/>
                <a:gd name="connsiteX0-503" fmla="*/ 0 w 43900398"/>
                <a:gd name="connsiteY0-504" fmla="*/ 0 h 5388329"/>
                <a:gd name="connsiteX1-505" fmla="*/ 43900398 w 43900398"/>
                <a:gd name="connsiteY1-506" fmla="*/ 6780 h 5388329"/>
                <a:gd name="connsiteX2-507" fmla="*/ 43900396 w 43900398"/>
                <a:gd name="connsiteY2-508" fmla="*/ 2143554 h 5388329"/>
                <a:gd name="connsiteX3-509" fmla="*/ 21852497 w 43900398"/>
                <a:gd name="connsiteY3-510" fmla="*/ 1381537 h 5388329"/>
                <a:gd name="connsiteX4-511" fmla="*/ 20549 w 43900398"/>
                <a:gd name="connsiteY4-512" fmla="*/ 5388329 h 5388329"/>
                <a:gd name="connsiteX5-513" fmla="*/ 0 w 43900398"/>
                <a:gd name="connsiteY5-514" fmla="*/ 0 h 5388329"/>
                <a:gd name="connsiteX0-515" fmla="*/ 0 w 43909598"/>
                <a:gd name="connsiteY0-516" fmla="*/ 0 h 5388329"/>
                <a:gd name="connsiteX1-517" fmla="*/ 43909598 w 43909598"/>
                <a:gd name="connsiteY1-518" fmla="*/ 6780 h 5388329"/>
                <a:gd name="connsiteX2-519" fmla="*/ 43900396 w 43909598"/>
                <a:gd name="connsiteY2-520" fmla="*/ 2143554 h 5388329"/>
                <a:gd name="connsiteX3-521" fmla="*/ 21852497 w 43909598"/>
                <a:gd name="connsiteY3-522" fmla="*/ 1381537 h 5388329"/>
                <a:gd name="connsiteX4-523" fmla="*/ 20549 w 43909598"/>
                <a:gd name="connsiteY4-524" fmla="*/ 5388329 h 5388329"/>
                <a:gd name="connsiteX5-525" fmla="*/ 0 w 43909598"/>
                <a:gd name="connsiteY5-526" fmla="*/ 0 h 5388329"/>
              </a:gdLst>
              <a:ahLst/>
              <a:cxnLst>
                <a:cxn ang="0">
                  <a:pos x="connsiteX0-1" y="connsiteY0-2"/>
                </a:cxn>
                <a:cxn ang="0">
                  <a:pos x="connsiteX1-3" y="connsiteY1-4"/>
                </a:cxn>
                <a:cxn ang="0">
                  <a:pos x="connsiteX2-5" y="connsiteY2-6"/>
                </a:cxn>
                <a:cxn ang="0">
                  <a:pos x="connsiteX3-7" y="connsiteY3-8"/>
                </a:cxn>
                <a:cxn ang="0">
                  <a:pos x="connsiteX4-9" y="connsiteY4-10"/>
                </a:cxn>
                <a:cxn ang="0">
                  <a:pos x="connsiteX5-21" y="connsiteY5-22"/>
                </a:cxn>
              </a:cxnLst>
              <a:rect l="l" t="t" r="r" b="b"/>
              <a:pathLst>
                <a:path w="43909598" h="5388329">
                  <a:moveTo>
                    <a:pt x="0" y="0"/>
                  </a:moveTo>
                  <a:lnTo>
                    <a:pt x="43909598" y="6780"/>
                  </a:lnTo>
                  <a:cubicBezTo>
                    <a:pt x="43909597" y="719038"/>
                    <a:pt x="43900397" y="1431296"/>
                    <a:pt x="43900396" y="2143554"/>
                  </a:cubicBezTo>
                  <a:cubicBezTo>
                    <a:pt x="37284373" y="1358490"/>
                    <a:pt x="29162993" y="845303"/>
                    <a:pt x="21852497" y="1381537"/>
                  </a:cubicBezTo>
                  <a:cubicBezTo>
                    <a:pt x="14542001" y="1917771"/>
                    <a:pt x="6144574" y="2782191"/>
                    <a:pt x="20549" y="5388329"/>
                  </a:cubicBezTo>
                  <a:cubicBezTo>
                    <a:pt x="19609" y="3596409"/>
                    <a:pt x="940" y="1791920"/>
                    <a:pt x="0" y="0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tx2"/>
                </a:gs>
                <a:gs pos="100000">
                  <a:schemeClr val="accent1"/>
                </a:gs>
              </a:gsLst>
              <a:lin ang="0" scaled="1"/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2611755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5225" dirty="0">
                <a:solidFill>
                  <a:schemeClr val="accent1"/>
                </a:solidFill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2451100" rtl="0" eaLnBrk="0" fontAlgn="base" hangingPunct="0">
        <a:spcBef>
          <a:spcPct val="0"/>
        </a:spcBef>
        <a:spcAft>
          <a:spcPct val="0"/>
        </a:spcAft>
        <a:defRPr sz="4900" kern="1200">
          <a:solidFill>
            <a:schemeClr val="bg1"/>
          </a:solidFill>
          <a:latin typeface="Trebuchet MS" panose="020B0603020202020204" pitchFamily="34" charset="0"/>
          <a:ea typeface="+mj-ea"/>
          <a:cs typeface="+mj-cs"/>
        </a:defRPr>
      </a:lvl1pPr>
      <a:lvl2pPr algn="ctr" defTabSz="2451100" rtl="0" eaLnBrk="0" fontAlgn="base" hangingPunct="0">
        <a:spcBef>
          <a:spcPct val="0"/>
        </a:spcBef>
        <a:spcAft>
          <a:spcPct val="0"/>
        </a:spcAft>
        <a:defRPr sz="4900">
          <a:solidFill>
            <a:schemeClr val="bg1"/>
          </a:solidFill>
          <a:latin typeface="Trebuchet MS" panose="020B0603020202020204" pitchFamily="34" charset="0"/>
        </a:defRPr>
      </a:lvl2pPr>
      <a:lvl3pPr algn="ctr" defTabSz="2451100" rtl="0" eaLnBrk="0" fontAlgn="base" hangingPunct="0">
        <a:spcBef>
          <a:spcPct val="0"/>
        </a:spcBef>
        <a:spcAft>
          <a:spcPct val="0"/>
        </a:spcAft>
        <a:defRPr sz="4900">
          <a:solidFill>
            <a:schemeClr val="bg1"/>
          </a:solidFill>
          <a:latin typeface="Trebuchet MS" panose="020B0603020202020204" pitchFamily="34" charset="0"/>
        </a:defRPr>
      </a:lvl3pPr>
      <a:lvl4pPr algn="ctr" defTabSz="2451100" rtl="0" eaLnBrk="0" fontAlgn="base" hangingPunct="0">
        <a:spcBef>
          <a:spcPct val="0"/>
        </a:spcBef>
        <a:spcAft>
          <a:spcPct val="0"/>
        </a:spcAft>
        <a:defRPr sz="4900">
          <a:solidFill>
            <a:schemeClr val="bg1"/>
          </a:solidFill>
          <a:latin typeface="Trebuchet MS" panose="020B0603020202020204" pitchFamily="34" charset="0"/>
        </a:defRPr>
      </a:lvl4pPr>
      <a:lvl5pPr algn="ctr" defTabSz="2451100" rtl="0" eaLnBrk="0" fontAlgn="base" hangingPunct="0">
        <a:spcBef>
          <a:spcPct val="0"/>
        </a:spcBef>
        <a:spcAft>
          <a:spcPct val="0"/>
        </a:spcAft>
        <a:defRPr sz="4900">
          <a:solidFill>
            <a:schemeClr val="bg1"/>
          </a:solidFill>
          <a:latin typeface="Trebuchet MS" panose="020B0603020202020204" pitchFamily="34" charset="0"/>
        </a:defRPr>
      </a:lvl5pPr>
      <a:lvl6pPr marL="457200" algn="ctr" defTabSz="2451100" rtl="0" fontAlgn="base">
        <a:spcBef>
          <a:spcPct val="0"/>
        </a:spcBef>
        <a:spcAft>
          <a:spcPct val="0"/>
        </a:spcAft>
        <a:defRPr sz="4900">
          <a:solidFill>
            <a:schemeClr val="bg1"/>
          </a:solidFill>
          <a:latin typeface="Trebuchet MS" panose="020B0603020202020204" pitchFamily="34" charset="0"/>
        </a:defRPr>
      </a:lvl6pPr>
      <a:lvl7pPr marL="914400" algn="ctr" defTabSz="2451100" rtl="0" fontAlgn="base">
        <a:spcBef>
          <a:spcPct val="0"/>
        </a:spcBef>
        <a:spcAft>
          <a:spcPct val="0"/>
        </a:spcAft>
        <a:defRPr sz="4900">
          <a:solidFill>
            <a:schemeClr val="bg1"/>
          </a:solidFill>
          <a:latin typeface="Trebuchet MS" panose="020B0603020202020204" pitchFamily="34" charset="0"/>
        </a:defRPr>
      </a:lvl7pPr>
      <a:lvl8pPr marL="1371600" algn="ctr" defTabSz="2451100" rtl="0" fontAlgn="base">
        <a:spcBef>
          <a:spcPct val="0"/>
        </a:spcBef>
        <a:spcAft>
          <a:spcPct val="0"/>
        </a:spcAft>
        <a:defRPr sz="4900">
          <a:solidFill>
            <a:schemeClr val="bg1"/>
          </a:solidFill>
          <a:latin typeface="Trebuchet MS" panose="020B0603020202020204" pitchFamily="34" charset="0"/>
        </a:defRPr>
      </a:lvl8pPr>
      <a:lvl9pPr marL="1828800" algn="ctr" defTabSz="2451100" rtl="0" fontAlgn="base">
        <a:spcBef>
          <a:spcPct val="0"/>
        </a:spcBef>
        <a:spcAft>
          <a:spcPct val="0"/>
        </a:spcAft>
        <a:defRPr sz="4900">
          <a:solidFill>
            <a:schemeClr val="bg1"/>
          </a:solidFill>
          <a:latin typeface="Trebuchet MS" panose="020B0603020202020204" pitchFamily="34" charset="0"/>
        </a:defRPr>
      </a:lvl9pPr>
    </p:titleStyle>
    <p:bodyStyle>
      <a:lvl1pPr marL="919480" indent="-919480" algn="l" defTabSz="24511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1992630" indent="-765175" algn="l" defTabSz="24511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7500" kern="1200">
          <a:solidFill>
            <a:schemeClr val="tx1"/>
          </a:solidFill>
          <a:latin typeface="+mn-lt"/>
          <a:ea typeface="+mn-ea"/>
          <a:cs typeface="+mn-cs"/>
        </a:defRPr>
      </a:lvl2pPr>
      <a:lvl3pPr marL="3063875" indent="-612775" algn="l" defTabSz="24511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3pPr>
      <a:lvl4pPr marL="4291330" indent="-612775" algn="l" defTabSz="24511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5400" kern="1200">
          <a:solidFill>
            <a:schemeClr val="tx1"/>
          </a:solidFill>
          <a:latin typeface="+mn-lt"/>
          <a:ea typeface="+mn-ea"/>
          <a:cs typeface="+mn-cs"/>
        </a:defRPr>
      </a:lvl4pPr>
      <a:lvl5pPr marL="5516880" indent="-612775" algn="l" defTabSz="24511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5400" kern="1200">
          <a:solidFill>
            <a:schemeClr val="tx1"/>
          </a:solidFill>
          <a:latin typeface="+mn-lt"/>
          <a:ea typeface="+mn-ea"/>
          <a:cs typeface="+mn-cs"/>
        </a:defRPr>
      </a:lvl5pPr>
      <a:lvl6pPr marL="6743700" indent="-612775" algn="l" defTabSz="2452370" rtl="0" eaLnBrk="1" latinLnBrk="0" hangingPunct="1">
        <a:spcBef>
          <a:spcPct val="20000"/>
        </a:spcBef>
        <a:buFont typeface="Arial" panose="020B0604020202020204" pitchFamily="34" charset="0"/>
        <a:buChar char="•"/>
        <a:defRPr sz="5405" kern="1200">
          <a:solidFill>
            <a:schemeClr val="tx1"/>
          </a:solidFill>
          <a:latin typeface="+mn-lt"/>
          <a:ea typeface="+mn-ea"/>
          <a:cs typeface="+mn-cs"/>
        </a:defRPr>
      </a:lvl6pPr>
      <a:lvl7pPr marL="7969885" indent="-612775" algn="l" defTabSz="2452370" rtl="0" eaLnBrk="1" latinLnBrk="0" hangingPunct="1">
        <a:spcBef>
          <a:spcPct val="20000"/>
        </a:spcBef>
        <a:buFont typeface="Arial" panose="020B0604020202020204" pitchFamily="34" charset="0"/>
        <a:buChar char="•"/>
        <a:defRPr sz="5405" kern="1200">
          <a:solidFill>
            <a:schemeClr val="tx1"/>
          </a:solidFill>
          <a:latin typeface="+mn-lt"/>
          <a:ea typeface="+mn-ea"/>
          <a:cs typeface="+mn-cs"/>
        </a:defRPr>
      </a:lvl7pPr>
      <a:lvl8pPr marL="9196070" indent="-612775" algn="l" defTabSz="2452370" rtl="0" eaLnBrk="1" latinLnBrk="0" hangingPunct="1">
        <a:spcBef>
          <a:spcPct val="20000"/>
        </a:spcBef>
        <a:buFont typeface="Arial" panose="020B0604020202020204" pitchFamily="34" charset="0"/>
        <a:buChar char="•"/>
        <a:defRPr sz="5405" kern="1200">
          <a:solidFill>
            <a:schemeClr val="tx1"/>
          </a:solidFill>
          <a:latin typeface="+mn-lt"/>
          <a:ea typeface="+mn-ea"/>
          <a:cs typeface="+mn-cs"/>
        </a:defRPr>
      </a:lvl8pPr>
      <a:lvl9pPr marL="10422255" indent="-612775" algn="l" defTabSz="2452370" rtl="0" eaLnBrk="1" latinLnBrk="0" hangingPunct="1">
        <a:spcBef>
          <a:spcPct val="20000"/>
        </a:spcBef>
        <a:buFont typeface="Arial" panose="020B0604020202020204" pitchFamily="34" charset="0"/>
        <a:buChar char="•"/>
        <a:defRPr sz="54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52370" rtl="0" eaLnBrk="1" latinLnBrk="0" hangingPunct="1">
        <a:defRPr sz="4835" kern="1200">
          <a:solidFill>
            <a:schemeClr val="tx1"/>
          </a:solidFill>
          <a:latin typeface="+mn-lt"/>
          <a:ea typeface="+mn-ea"/>
          <a:cs typeface="+mn-cs"/>
        </a:defRPr>
      </a:lvl1pPr>
      <a:lvl2pPr marL="1226185" algn="l" defTabSz="2452370" rtl="0" eaLnBrk="1" latinLnBrk="0" hangingPunct="1">
        <a:defRPr sz="4835" kern="1200">
          <a:solidFill>
            <a:schemeClr val="tx1"/>
          </a:solidFill>
          <a:latin typeface="+mn-lt"/>
          <a:ea typeface="+mn-ea"/>
          <a:cs typeface="+mn-cs"/>
        </a:defRPr>
      </a:lvl2pPr>
      <a:lvl3pPr marL="2452370" algn="l" defTabSz="2452370" rtl="0" eaLnBrk="1" latinLnBrk="0" hangingPunct="1">
        <a:defRPr sz="4835" kern="1200">
          <a:solidFill>
            <a:schemeClr val="tx1"/>
          </a:solidFill>
          <a:latin typeface="+mn-lt"/>
          <a:ea typeface="+mn-ea"/>
          <a:cs typeface="+mn-cs"/>
        </a:defRPr>
      </a:lvl3pPr>
      <a:lvl4pPr marL="3678555" algn="l" defTabSz="2452370" rtl="0" eaLnBrk="1" latinLnBrk="0" hangingPunct="1">
        <a:defRPr sz="4835" kern="1200">
          <a:solidFill>
            <a:schemeClr val="tx1"/>
          </a:solidFill>
          <a:latin typeface="+mn-lt"/>
          <a:ea typeface="+mn-ea"/>
          <a:cs typeface="+mn-cs"/>
        </a:defRPr>
      </a:lvl4pPr>
      <a:lvl5pPr marL="4904740" algn="l" defTabSz="2452370" rtl="0" eaLnBrk="1" latinLnBrk="0" hangingPunct="1">
        <a:defRPr sz="4835" kern="1200">
          <a:solidFill>
            <a:schemeClr val="tx1"/>
          </a:solidFill>
          <a:latin typeface="+mn-lt"/>
          <a:ea typeface="+mn-ea"/>
          <a:cs typeface="+mn-cs"/>
        </a:defRPr>
      </a:lvl5pPr>
      <a:lvl6pPr marL="6130925" algn="l" defTabSz="2452370" rtl="0" eaLnBrk="1" latinLnBrk="0" hangingPunct="1">
        <a:defRPr sz="4835" kern="1200">
          <a:solidFill>
            <a:schemeClr val="tx1"/>
          </a:solidFill>
          <a:latin typeface="+mn-lt"/>
          <a:ea typeface="+mn-ea"/>
          <a:cs typeface="+mn-cs"/>
        </a:defRPr>
      </a:lvl6pPr>
      <a:lvl7pPr marL="7357110" algn="l" defTabSz="2452370" rtl="0" eaLnBrk="1" latinLnBrk="0" hangingPunct="1">
        <a:defRPr sz="4835" kern="1200">
          <a:solidFill>
            <a:schemeClr val="tx1"/>
          </a:solidFill>
          <a:latin typeface="+mn-lt"/>
          <a:ea typeface="+mn-ea"/>
          <a:cs typeface="+mn-cs"/>
        </a:defRPr>
      </a:lvl7pPr>
      <a:lvl8pPr marL="8583295" algn="l" defTabSz="2452370" rtl="0" eaLnBrk="1" latinLnBrk="0" hangingPunct="1">
        <a:defRPr sz="4835" kern="1200">
          <a:solidFill>
            <a:schemeClr val="tx1"/>
          </a:solidFill>
          <a:latin typeface="+mn-lt"/>
          <a:ea typeface="+mn-ea"/>
          <a:cs typeface="+mn-cs"/>
        </a:defRPr>
      </a:lvl8pPr>
      <a:lvl9pPr marL="9809480" algn="l" defTabSz="2452370" rtl="0" eaLnBrk="1" latinLnBrk="0" hangingPunct="1">
        <a:defRPr sz="483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ctr" defTabSz="2451100" rtl="0" eaLnBrk="0" fontAlgn="base" hangingPunct="0">
        <a:spcBef>
          <a:spcPct val="0"/>
        </a:spcBef>
        <a:spcAft>
          <a:spcPct val="0"/>
        </a:spcAft>
        <a:defRPr sz="4900" kern="1200">
          <a:solidFill>
            <a:schemeClr val="bg1"/>
          </a:solidFill>
          <a:latin typeface="Trebuchet MS" panose="020B0603020202020204" pitchFamily="34" charset="0"/>
          <a:ea typeface="+mj-ea"/>
          <a:cs typeface="+mj-cs"/>
        </a:defRPr>
      </a:lvl1pPr>
      <a:lvl2pPr algn="ctr" defTabSz="2451100" rtl="0" eaLnBrk="0" fontAlgn="base" hangingPunct="0">
        <a:spcBef>
          <a:spcPct val="0"/>
        </a:spcBef>
        <a:spcAft>
          <a:spcPct val="0"/>
        </a:spcAft>
        <a:defRPr sz="4900">
          <a:solidFill>
            <a:schemeClr val="bg1"/>
          </a:solidFill>
          <a:latin typeface="Trebuchet MS" panose="020B0603020202020204" pitchFamily="34" charset="0"/>
        </a:defRPr>
      </a:lvl2pPr>
      <a:lvl3pPr algn="ctr" defTabSz="2451100" rtl="0" eaLnBrk="0" fontAlgn="base" hangingPunct="0">
        <a:spcBef>
          <a:spcPct val="0"/>
        </a:spcBef>
        <a:spcAft>
          <a:spcPct val="0"/>
        </a:spcAft>
        <a:defRPr sz="4900">
          <a:solidFill>
            <a:schemeClr val="bg1"/>
          </a:solidFill>
          <a:latin typeface="Trebuchet MS" panose="020B0603020202020204" pitchFamily="34" charset="0"/>
        </a:defRPr>
      </a:lvl3pPr>
      <a:lvl4pPr algn="ctr" defTabSz="2451100" rtl="0" eaLnBrk="0" fontAlgn="base" hangingPunct="0">
        <a:spcBef>
          <a:spcPct val="0"/>
        </a:spcBef>
        <a:spcAft>
          <a:spcPct val="0"/>
        </a:spcAft>
        <a:defRPr sz="4900">
          <a:solidFill>
            <a:schemeClr val="bg1"/>
          </a:solidFill>
          <a:latin typeface="Trebuchet MS" panose="020B0603020202020204" pitchFamily="34" charset="0"/>
        </a:defRPr>
      </a:lvl4pPr>
      <a:lvl5pPr algn="ctr" defTabSz="2451100" rtl="0" eaLnBrk="0" fontAlgn="base" hangingPunct="0">
        <a:spcBef>
          <a:spcPct val="0"/>
        </a:spcBef>
        <a:spcAft>
          <a:spcPct val="0"/>
        </a:spcAft>
        <a:defRPr sz="4900">
          <a:solidFill>
            <a:schemeClr val="bg1"/>
          </a:solidFill>
          <a:latin typeface="Trebuchet MS" panose="020B0603020202020204" pitchFamily="34" charset="0"/>
        </a:defRPr>
      </a:lvl5pPr>
      <a:lvl6pPr marL="457200" algn="ctr" defTabSz="2451100" rtl="0" fontAlgn="base">
        <a:spcBef>
          <a:spcPct val="0"/>
        </a:spcBef>
        <a:spcAft>
          <a:spcPct val="0"/>
        </a:spcAft>
        <a:defRPr sz="4900">
          <a:solidFill>
            <a:schemeClr val="bg1"/>
          </a:solidFill>
          <a:latin typeface="Trebuchet MS" panose="020B0603020202020204" pitchFamily="34" charset="0"/>
        </a:defRPr>
      </a:lvl6pPr>
      <a:lvl7pPr marL="914400" algn="ctr" defTabSz="2451100" rtl="0" fontAlgn="base">
        <a:spcBef>
          <a:spcPct val="0"/>
        </a:spcBef>
        <a:spcAft>
          <a:spcPct val="0"/>
        </a:spcAft>
        <a:defRPr sz="4900">
          <a:solidFill>
            <a:schemeClr val="bg1"/>
          </a:solidFill>
          <a:latin typeface="Trebuchet MS" panose="020B0603020202020204" pitchFamily="34" charset="0"/>
        </a:defRPr>
      </a:lvl7pPr>
      <a:lvl8pPr marL="1371600" algn="ctr" defTabSz="2451100" rtl="0" fontAlgn="base">
        <a:spcBef>
          <a:spcPct val="0"/>
        </a:spcBef>
        <a:spcAft>
          <a:spcPct val="0"/>
        </a:spcAft>
        <a:defRPr sz="4900">
          <a:solidFill>
            <a:schemeClr val="bg1"/>
          </a:solidFill>
          <a:latin typeface="Trebuchet MS" panose="020B0603020202020204" pitchFamily="34" charset="0"/>
        </a:defRPr>
      </a:lvl8pPr>
      <a:lvl9pPr marL="1828800" algn="ctr" defTabSz="2451100" rtl="0" fontAlgn="base">
        <a:spcBef>
          <a:spcPct val="0"/>
        </a:spcBef>
        <a:spcAft>
          <a:spcPct val="0"/>
        </a:spcAft>
        <a:defRPr sz="4900">
          <a:solidFill>
            <a:schemeClr val="bg1"/>
          </a:solidFill>
          <a:latin typeface="Trebuchet MS" panose="020B0603020202020204" pitchFamily="34" charset="0"/>
        </a:defRPr>
      </a:lvl9pPr>
    </p:titleStyle>
    <p:bodyStyle>
      <a:lvl1pPr marL="919480" indent="-919480" algn="l" defTabSz="24511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1992630" indent="-765175" algn="l" defTabSz="24511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7500" kern="1200">
          <a:solidFill>
            <a:schemeClr val="tx1"/>
          </a:solidFill>
          <a:latin typeface="+mn-lt"/>
          <a:ea typeface="+mn-ea"/>
          <a:cs typeface="+mn-cs"/>
        </a:defRPr>
      </a:lvl2pPr>
      <a:lvl3pPr marL="3063875" indent="-612775" algn="l" defTabSz="24511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3pPr>
      <a:lvl4pPr marL="4291330" indent="-612775" algn="l" defTabSz="24511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5400" kern="1200">
          <a:solidFill>
            <a:schemeClr val="tx1"/>
          </a:solidFill>
          <a:latin typeface="+mn-lt"/>
          <a:ea typeface="+mn-ea"/>
          <a:cs typeface="+mn-cs"/>
        </a:defRPr>
      </a:lvl4pPr>
      <a:lvl5pPr marL="5516880" indent="-612775" algn="l" defTabSz="24511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5400" kern="1200">
          <a:solidFill>
            <a:schemeClr val="tx1"/>
          </a:solidFill>
          <a:latin typeface="+mn-lt"/>
          <a:ea typeface="+mn-ea"/>
          <a:cs typeface="+mn-cs"/>
        </a:defRPr>
      </a:lvl5pPr>
      <a:lvl6pPr marL="6743700" indent="-612775" algn="l" defTabSz="2452370" rtl="0" eaLnBrk="1" latinLnBrk="0" hangingPunct="1">
        <a:spcBef>
          <a:spcPct val="20000"/>
        </a:spcBef>
        <a:buFont typeface="Arial" panose="020B0604020202020204" pitchFamily="34" charset="0"/>
        <a:buChar char="•"/>
        <a:defRPr sz="5405" kern="1200">
          <a:solidFill>
            <a:schemeClr val="tx1"/>
          </a:solidFill>
          <a:latin typeface="+mn-lt"/>
          <a:ea typeface="+mn-ea"/>
          <a:cs typeface="+mn-cs"/>
        </a:defRPr>
      </a:lvl6pPr>
      <a:lvl7pPr marL="7969885" indent="-612775" algn="l" defTabSz="2452370" rtl="0" eaLnBrk="1" latinLnBrk="0" hangingPunct="1">
        <a:spcBef>
          <a:spcPct val="20000"/>
        </a:spcBef>
        <a:buFont typeface="Arial" panose="020B0604020202020204" pitchFamily="34" charset="0"/>
        <a:buChar char="•"/>
        <a:defRPr sz="5405" kern="1200">
          <a:solidFill>
            <a:schemeClr val="tx1"/>
          </a:solidFill>
          <a:latin typeface="+mn-lt"/>
          <a:ea typeface="+mn-ea"/>
          <a:cs typeface="+mn-cs"/>
        </a:defRPr>
      </a:lvl7pPr>
      <a:lvl8pPr marL="9196070" indent="-612775" algn="l" defTabSz="2452370" rtl="0" eaLnBrk="1" latinLnBrk="0" hangingPunct="1">
        <a:spcBef>
          <a:spcPct val="20000"/>
        </a:spcBef>
        <a:buFont typeface="Arial" panose="020B0604020202020204" pitchFamily="34" charset="0"/>
        <a:buChar char="•"/>
        <a:defRPr sz="5405" kern="1200">
          <a:solidFill>
            <a:schemeClr val="tx1"/>
          </a:solidFill>
          <a:latin typeface="+mn-lt"/>
          <a:ea typeface="+mn-ea"/>
          <a:cs typeface="+mn-cs"/>
        </a:defRPr>
      </a:lvl8pPr>
      <a:lvl9pPr marL="10422255" indent="-612775" algn="l" defTabSz="2452370" rtl="0" eaLnBrk="1" latinLnBrk="0" hangingPunct="1">
        <a:spcBef>
          <a:spcPct val="20000"/>
        </a:spcBef>
        <a:buFont typeface="Arial" panose="020B0604020202020204" pitchFamily="34" charset="0"/>
        <a:buChar char="•"/>
        <a:defRPr sz="54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52370" rtl="0" eaLnBrk="1" latinLnBrk="0" hangingPunct="1">
        <a:defRPr sz="4835" kern="1200">
          <a:solidFill>
            <a:schemeClr val="tx1"/>
          </a:solidFill>
          <a:latin typeface="+mn-lt"/>
          <a:ea typeface="+mn-ea"/>
          <a:cs typeface="+mn-cs"/>
        </a:defRPr>
      </a:lvl1pPr>
      <a:lvl2pPr marL="1226185" algn="l" defTabSz="2452370" rtl="0" eaLnBrk="1" latinLnBrk="0" hangingPunct="1">
        <a:defRPr sz="4835" kern="1200">
          <a:solidFill>
            <a:schemeClr val="tx1"/>
          </a:solidFill>
          <a:latin typeface="+mn-lt"/>
          <a:ea typeface="+mn-ea"/>
          <a:cs typeface="+mn-cs"/>
        </a:defRPr>
      </a:lvl2pPr>
      <a:lvl3pPr marL="2452370" algn="l" defTabSz="2452370" rtl="0" eaLnBrk="1" latinLnBrk="0" hangingPunct="1">
        <a:defRPr sz="4835" kern="1200">
          <a:solidFill>
            <a:schemeClr val="tx1"/>
          </a:solidFill>
          <a:latin typeface="+mn-lt"/>
          <a:ea typeface="+mn-ea"/>
          <a:cs typeface="+mn-cs"/>
        </a:defRPr>
      </a:lvl3pPr>
      <a:lvl4pPr marL="3678555" algn="l" defTabSz="2452370" rtl="0" eaLnBrk="1" latinLnBrk="0" hangingPunct="1">
        <a:defRPr sz="4835" kern="1200">
          <a:solidFill>
            <a:schemeClr val="tx1"/>
          </a:solidFill>
          <a:latin typeface="+mn-lt"/>
          <a:ea typeface="+mn-ea"/>
          <a:cs typeface="+mn-cs"/>
        </a:defRPr>
      </a:lvl4pPr>
      <a:lvl5pPr marL="4904740" algn="l" defTabSz="2452370" rtl="0" eaLnBrk="1" latinLnBrk="0" hangingPunct="1">
        <a:defRPr sz="4835" kern="1200">
          <a:solidFill>
            <a:schemeClr val="tx1"/>
          </a:solidFill>
          <a:latin typeface="+mn-lt"/>
          <a:ea typeface="+mn-ea"/>
          <a:cs typeface="+mn-cs"/>
        </a:defRPr>
      </a:lvl5pPr>
      <a:lvl6pPr marL="6130925" algn="l" defTabSz="2452370" rtl="0" eaLnBrk="1" latinLnBrk="0" hangingPunct="1">
        <a:defRPr sz="4835" kern="1200">
          <a:solidFill>
            <a:schemeClr val="tx1"/>
          </a:solidFill>
          <a:latin typeface="+mn-lt"/>
          <a:ea typeface="+mn-ea"/>
          <a:cs typeface="+mn-cs"/>
        </a:defRPr>
      </a:lvl6pPr>
      <a:lvl7pPr marL="7357110" algn="l" defTabSz="2452370" rtl="0" eaLnBrk="1" latinLnBrk="0" hangingPunct="1">
        <a:defRPr sz="4835" kern="1200">
          <a:solidFill>
            <a:schemeClr val="tx1"/>
          </a:solidFill>
          <a:latin typeface="+mn-lt"/>
          <a:ea typeface="+mn-ea"/>
          <a:cs typeface="+mn-cs"/>
        </a:defRPr>
      </a:lvl7pPr>
      <a:lvl8pPr marL="8583295" algn="l" defTabSz="2452370" rtl="0" eaLnBrk="1" latinLnBrk="0" hangingPunct="1">
        <a:defRPr sz="4835" kern="1200">
          <a:solidFill>
            <a:schemeClr val="tx1"/>
          </a:solidFill>
          <a:latin typeface="+mn-lt"/>
          <a:ea typeface="+mn-ea"/>
          <a:cs typeface="+mn-cs"/>
        </a:defRPr>
      </a:lvl8pPr>
      <a:lvl9pPr marL="9809480" algn="l" defTabSz="2452370" rtl="0" eaLnBrk="1" latinLnBrk="0" hangingPunct="1">
        <a:defRPr sz="483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Placeholder 2"/>
          <p:cNvSpPr>
            <a:spLocks noGrp="1" noChangeArrowheads="1"/>
          </p:cNvSpPr>
          <p:nvPr>
            <p:ph type="body" sz="quarter" idx="161"/>
          </p:nvPr>
        </p:nvSpPr>
        <p:spPr bwMode="auto">
          <a:xfrm>
            <a:off x="3724275" y="857250"/>
            <a:ext cx="21823363" cy="4159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compatLnSpc="1"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99" name="Text Placeholder 3"/>
          <p:cNvSpPr>
            <a:spLocks noGrp="1" noChangeArrowheads="1"/>
          </p:cNvSpPr>
          <p:nvPr>
            <p:ph type="body" sz="quarter" idx="195"/>
          </p:nvPr>
        </p:nvSpPr>
        <p:spPr bwMode="auto">
          <a:xfrm>
            <a:off x="3724275" y="1403350"/>
            <a:ext cx="21823363" cy="3381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compatLnSpc="1"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00" name="Text Placeholder 4"/>
          <p:cNvSpPr>
            <a:spLocks noGrp="1" noChangeArrowheads="1"/>
          </p:cNvSpPr>
          <p:nvPr>
            <p:ph type="body" sz="quarter" idx="196"/>
          </p:nvPr>
        </p:nvSpPr>
        <p:spPr bwMode="auto">
          <a:xfrm>
            <a:off x="3719513" y="153988"/>
            <a:ext cx="21821775" cy="6461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compatLnSpc="1"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 Placeholder 1"/>
          <p:cNvSpPr>
            <a:spLocks noGrp="1"/>
          </p:cNvSpPr>
          <p:nvPr>
            <p:ph type="body" sz="quarter" idx="10"/>
          </p:nvPr>
        </p:nvSpPr>
        <p:spPr>
          <a:xfrm>
            <a:off x="315913" y="3411538"/>
            <a:ext cx="6726237" cy="452437"/>
          </a:xfrm>
        </p:spPr>
        <p:txBody>
          <a:bodyPr/>
          <a:lstStyle/>
          <a:p>
            <a:pPr defTabSz="2452370" eaLnBrk="1" fontAlgn="auto" hangingPunct="1">
              <a:spcAft>
                <a:spcPts val="0"/>
              </a:spcAft>
              <a:defRPr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97"/>
          </p:nvPr>
        </p:nvSpPr>
        <p:spPr>
          <a:xfrm>
            <a:off x="315913" y="2838450"/>
            <a:ext cx="6726237" cy="454025"/>
          </a:xfrm>
        </p:spPr>
        <p:txBody>
          <a:bodyPr/>
          <a:lstStyle/>
          <a:p>
            <a:pPr defTabSz="2452370" eaLnBrk="1" fontAlgn="auto" hangingPunct="1">
              <a:spcAft>
                <a:spcPts val="0"/>
              </a:spcAft>
              <a:defRPr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98"/>
          </p:nvPr>
        </p:nvSpPr>
        <p:spPr>
          <a:xfrm>
            <a:off x="7604125" y="2838450"/>
            <a:ext cx="6726238" cy="454025"/>
          </a:xfrm>
        </p:spPr>
        <p:txBody>
          <a:bodyPr/>
          <a:lstStyle/>
          <a:p>
            <a:pPr defTabSz="2452370" eaLnBrk="1" fontAlgn="auto" hangingPunct="1">
              <a:spcAft>
                <a:spcPts val="0"/>
              </a:spcAft>
              <a:defRPr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 Placeholder 7"/>
          <p:cNvSpPr>
            <a:spLocks noGrp="1"/>
          </p:cNvSpPr>
          <p:nvPr>
            <p:ph type="body" sz="quarter" idx="199"/>
          </p:nvPr>
        </p:nvSpPr>
        <p:spPr>
          <a:xfrm>
            <a:off x="14890750" y="2838450"/>
            <a:ext cx="6726238" cy="454025"/>
          </a:xfrm>
        </p:spPr>
        <p:txBody>
          <a:bodyPr/>
          <a:lstStyle/>
          <a:p>
            <a:pPr defTabSz="2452370" eaLnBrk="1" fontAlgn="auto" hangingPunct="1">
              <a:spcAft>
                <a:spcPts val="0"/>
              </a:spcAft>
              <a:defRPr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 Placeholder 8"/>
          <p:cNvSpPr>
            <a:spLocks noGrp="1"/>
          </p:cNvSpPr>
          <p:nvPr>
            <p:ph type="body" sz="quarter" idx="200"/>
          </p:nvPr>
        </p:nvSpPr>
        <p:spPr>
          <a:xfrm>
            <a:off x="22178963" y="2838450"/>
            <a:ext cx="6726237" cy="454025"/>
          </a:xfrm>
        </p:spPr>
        <p:txBody>
          <a:bodyPr/>
          <a:lstStyle/>
          <a:p>
            <a:pPr defTabSz="2452370" eaLnBrk="1" fontAlgn="auto" hangingPunct="1">
              <a:spcAft>
                <a:spcPts val="0"/>
              </a:spcAft>
              <a:defRPr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201"/>
          </p:nvPr>
        </p:nvSpPr>
        <p:spPr>
          <a:xfrm>
            <a:off x="315913" y="8688388"/>
            <a:ext cx="6726237" cy="452437"/>
          </a:xfrm>
        </p:spPr>
        <p:txBody>
          <a:bodyPr/>
          <a:lstStyle/>
          <a:p>
            <a:pPr defTabSz="2452370" eaLnBrk="1" fontAlgn="auto" hangingPunct="1">
              <a:spcAft>
                <a:spcPts val="0"/>
              </a:spcAft>
              <a:defRPr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 Placeholder 10"/>
          <p:cNvSpPr>
            <a:spLocks noGrp="1"/>
          </p:cNvSpPr>
          <p:nvPr>
            <p:ph type="body" sz="quarter" idx="202"/>
          </p:nvPr>
        </p:nvSpPr>
        <p:spPr>
          <a:xfrm>
            <a:off x="22178963" y="9655175"/>
            <a:ext cx="6726237" cy="454025"/>
          </a:xfrm>
        </p:spPr>
        <p:txBody>
          <a:bodyPr/>
          <a:lstStyle/>
          <a:p>
            <a:pPr defTabSz="2452370" eaLnBrk="1" fontAlgn="auto" hangingPunct="1">
              <a:spcAft>
                <a:spcPts val="0"/>
              </a:spcAft>
              <a:defRPr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 Placeholder 11"/>
          <p:cNvSpPr>
            <a:spLocks noGrp="1"/>
          </p:cNvSpPr>
          <p:nvPr>
            <p:ph type="body" sz="quarter" idx="203"/>
          </p:nvPr>
        </p:nvSpPr>
        <p:spPr>
          <a:xfrm>
            <a:off x="22178963" y="13917613"/>
            <a:ext cx="6726237" cy="454025"/>
          </a:xfrm>
        </p:spPr>
        <p:txBody>
          <a:bodyPr/>
          <a:lstStyle/>
          <a:p>
            <a:pPr defTabSz="2452370" eaLnBrk="1" fontAlgn="auto" hangingPunct="1">
              <a:spcAft>
                <a:spcPts val="0"/>
              </a:spcAft>
              <a:defRPr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204"/>
          </p:nvPr>
        </p:nvSpPr>
        <p:spPr>
          <a:xfrm>
            <a:off x="14890750" y="3411538"/>
            <a:ext cx="6726238" cy="452437"/>
          </a:xfrm>
        </p:spPr>
        <p:txBody>
          <a:bodyPr/>
          <a:lstStyle/>
          <a:p>
            <a:pPr defTabSz="2452370" eaLnBrk="1" fontAlgn="auto" hangingPunct="1">
              <a:spcAft>
                <a:spcPts val="0"/>
              </a:spcAft>
              <a:defRPr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 Placeholder 13"/>
          <p:cNvSpPr>
            <a:spLocks noGrp="1"/>
          </p:cNvSpPr>
          <p:nvPr>
            <p:ph type="body" sz="quarter" idx="205"/>
          </p:nvPr>
        </p:nvSpPr>
        <p:spPr>
          <a:xfrm>
            <a:off x="7756525" y="3411538"/>
            <a:ext cx="6726238" cy="452437"/>
          </a:xfrm>
        </p:spPr>
        <p:txBody>
          <a:bodyPr/>
          <a:lstStyle/>
          <a:p>
            <a:pPr defTabSz="2452370" eaLnBrk="1" fontAlgn="auto" hangingPunct="1">
              <a:spcAft>
                <a:spcPts val="0"/>
              </a:spcAft>
              <a:defRPr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 Placeholder 14"/>
          <p:cNvSpPr>
            <a:spLocks noGrp="1"/>
          </p:cNvSpPr>
          <p:nvPr>
            <p:ph type="body" sz="quarter" idx="206"/>
          </p:nvPr>
        </p:nvSpPr>
        <p:spPr>
          <a:xfrm>
            <a:off x="22178963" y="3411538"/>
            <a:ext cx="6726237" cy="452437"/>
          </a:xfrm>
        </p:spPr>
        <p:txBody>
          <a:bodyPr/>
          <a:lstStyle/>
          <a:p>
            <a:pPr defTabSz="2452370" eaLnBrk="1" fontAlgn="auto" hangingPunct="1">
              <a:spcAft>
                <a:spcPts val="0"/>
              </a:spcAft>
              <a:defRPr/>
            </a:pP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 Placeholder 15"/>
          <p:cNvSpPr>
            <a:spLocks noGrp="1"/>
          </p:cNvSpPr>
          <p:nvPr>
            <p:ph type="body" sz="quarter" idx="207"/>
          </p:nvPr>
        </p:nvSpPr>
        <p:spPr>
          <a:xfrm>
            <a:off x="22178963" y="10209213"/>
            <a:ext cx="6726237" cy="454025"/>
          </a:xfrm>
        </p:spPr>
        <p:txBody>
          <a:bodyPr/>
          <a:lstStyle/>
          <a:p>
            <a:pPr defTabSz="2452370" eaLnBrk="1" fontAlgn="auto" hangingPunct="1">
              <a:spcAft>
                <a:spcPts val="0"/>
              </a:spcAft>
              <a:defRPr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Text Placeholder 16"/>
          <p:cNvSpPr>
            <a:spLocks noGrp="1"/>
          </p:cNvSpPr>
          <p:nvPr>
            <p:ph type="body" sz="quarter" idx="208"/>
          </p:nvPr>
        </p:nvSpPr>
        <p:spPr>
          <a:xfrm>
            <a:off x="315913" y="9263063"/>
            <a:ext cx="6726237" cy="452437"/>
          </a:xfrm>
        </p:spPr>
        <p:txBody>
          <a:bodyPr/>
          <a:lstStyle/>
          <a:p>
            <a:pPr defTabSz="2452370" eaLnBrk="1" fontAlgn="auto" hangingPunct="1">
              <a:spcAft>
                <a:spcPts val="0"/>
              </a:spcAft>
              <a:defRPr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 Placeholder 17"/>
          <p:cNvSpPr>
            <a:spLocks noGrp="1"/>
          </p:cNvSpPr>
          <p:nvPr>
            <p:ph type="body" sz="quarter" idx="209"/>
          </p:nvPr>
        </p:nvSpPr>
        <p:spPr>
          <a:xfrm>
            <a:off x="22178963" y="14471650"/>
            <a:ext cx="6726237" cy="452438"/>
          </a:xfrm>
        </p:spPr>
        <p:txBody>
          <a:bodyPr/>
          <a:lstStyle/>
          <a:p>
            <a:pPr defTabSz="2452370" eaLnBrk="1" fontAlgn="auto" hangingPunct="1">
              <a:spcAft>
                <a:spcPts val="0"/>
              </a:spcAft>
              <a:defRPr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s 4"/>
          <p:cNvSpPr/>
          <p:nvPr/>
        </p:nvSpPr>
        <p:spPr>
          <a:xfrm>
            <a:off x="28230830" y="450215"/>
            <a:ext cx="870585" cy="510540"/>
          </a:xfrm>
          <a:prstGeom prst="rect">
            <a:avLst/>
          </a:prstGeom>
          <a:solidFill>
            <a:srgbClr val="1F4E79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sp>
        <p:nvSpPr>
          <p:cNvPr id="6" name="Text Box 5"/>
          <p:cNvSpPr txBox="1"/>
          <p:nvPr/>
        </p:nvSpPr>
        <p:spPr>
          <a:xfrm>
            <a:off x="28220035" y="350520"/>
            <a:ext cx="894080" cy="73596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r>
              <a:rPr lang="en-US" sz="4400" spc="-270" dirty="0">
                <a:solidFill>
                  <a:schemeClr val="bg1"/>
                </a:solidFill>
                <a:latin typeface="Arial" panose="020B0604020202020204"/>
                <a:cs typeface="Arial" panose="020B0604020202020204"/>
                <a:sym typeface="+mn-ea"/>
              </a:rPr>
              <a:t>'25</a:t>
            </a:r>
            <a:endParaRPr lang="en-US" sz="4400" spc="-270" dirty="0">
              <a:solidFill>
                <a:schemeClr val="bg1"/>
              </a:solidFill>
              <a:latin typeface="Arial" panose="020B0604020202020204"/>
              <a:cs typeface="Arial" panose="020B0604020202020204"/>
              <a:sym typeface="+mn-ea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42x90 Templat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1800" dirty="0"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Without gu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1800" dirty="0"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tx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PosterPresentations.com-42x90-Template</Template>
  <TotalTime>0</TotalTime>
  <Words>3</Words>
  <Application>WPS Slides</Application>
  <PresentationFormat>Custom</PresentationFormat>
  <Paragraphs>2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</vt:i4>
      </vt:variant>
    </vt:vector>
  </HeadingPairs>
  <TitlesOfParts>
    <vt:vector size="18" baseType="lpstr">
      <vt:lpstr>Arial</vt:lpstr>
      <vt:lpstr>SimSun</vt:lpstr>
      <vt:lpstr>Wingdings</vt:lpstr>
      <vt:lpstr>Times New Roman</vt:lpstr>
      <vt:lpstr>Trebuchet MS</vt:lpstr>
      <vt:lpstr>Bebas Neue</vt:lpstr>
      <vt:lpstr>Segoe Print</vt:lpstr>
      <vt:lpstr>Open Sans Extrabold</vt:lpstr>
      <vt:lpstr>Open Sans Condensed</vt:lpstr>
      <vt:lpstr>Century Gothic</vt:lpstr>
      <vt:lpstr>Open Sans</vt:lpstr>
      <vt:lpstr>Microsoft YaHei</vt:lpstr>
      <vt:lpstr>Arial Unicode MS</vt:lpstr>
      <vt:lpstr>Calibri</vt:lpstr>
      <vt:lpstr>Arial</vt:lpstr>
      <vt:lpstr>42x90 Template</vt:lpstr>
      <vt:lpstr>Without guides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pabas</cp:lastModifiedBy>
  <cp:revision>4</cp:revision>
  <dcterms:created xsi:type="dcterms:W3CDTF">2024-07-01T17:51:00Z</dcterms:created>
  <dcterms:modified xsi:type="dcterms:W3CDTF">2025-04-28T13:24:23Z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359FC1F89C66488C8AC370E701D0AA93_12</vt:lpwstr>
  </property>
  <property fmtid="{D5CDD505-2E9C-101B-9397-08002B2CF9AE}" pid="3" name="KSOProductBuildVer">
    <vt:lpwstr>1033-12.2.0.20782</vt:lpwstr>
  </property>
</Properties>
</file>